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4"/>
  </p:notesMasterIdLst>
  <p:handoutMasterIdLst>
    <p:handoutMasterId r:id="rId15"/>
  </p:handoutMasterIdLst>
  <p:sldIdLst>
    <p:sldId id="334" r:id="rId2"/>
    <p:sldId id="427" r:id="rId3"/>
    <p:sldId id="428" r:id="rId4"/>
    <p:sldId id="430" r:id="rId5"/>
    <p:sldId id="439" r:id="rId6"/>
    <p:sldId id="440" r:id="rId7"/>
    <p:sldId id="441" r:id="rId8"/>
    <p:sldId id="442" r:id="rId9"/>
    <p:sldId id="443" r:id="rId10"/>
    <p:sldId id="444" r:id="rId11"/>
    <p:sldId id="438" r:id="rId12"/>
    <p:sldId id="445" r:id="rId13"/>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charset="0"/>
        <a:ea typeface="ヒラギノ角ゴ Pro W3" pitchFamily="48" charset="-128"/>
        <a:cs typeface="+mn-cs"/>
      </a:defRPr>
    </a:lvl1pPr>
    <a:lvl2pPr marL="457200" algn="l" rtl="0" eaLnBrk="0" fontAlgn="base" hangingPunct="0">
      <a:spcBef>
        <a:spcPct val="0"/>
      </a:spcBef>
      <a:spcAft>
        <a:spcPct val="0"/>
      </a:spcAft>
      <a:defRPr sz="2400" kern="1200">
        <a:solidFill>
          <a:schemeClr val="tx1"/>
        </a:solidFill>
        <a:latin typeface="Arial" charset="0"/>
        <a:ea typeface="ヒラギノ角ゴ Pro W3" pitchFamily="48"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pitchFamily="48"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pitchFamily="48"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pitchFamily="48" charset="-128"/>
        <a:cs typeface="+mn-cs"/>
      </a:defRPr>
    </a:lvl5pPr>
    <a:lvl6pPr marL="2286000" algn="l" defTabSz="914400" rtl="0" eaLnBrk="1" latinLnBrk="0" hangingPunct="1">
      <a:defRPr sz="2400" kern="1200">
        <a:solidFill>
          <a:schemeClr val="tx1"/>
        </a:solidFill>
        <a:latin typeface="Arial" charset="0"/>
        <a:ea typeface="ヒラギノ角ゴ Pro W3" pitchFamily="48" charset="-128"/>
        <a:cs typeface="+mn-cs"/>
      </a:defRPr>
    </a:lvl6pPr>
    <a:lvl7pPr marL="2743200" algn="l" defTabSz="914400" rtl="0" eaLnBrk="1" latinLnBrk="0" hangingPunct="1">
      <a:defRPr sz="2400" kern="1200">
        <a:solidFill>
          <a:schemeClr val="tx1"/>
        </a:solidFill>
        <a:latin typeface="Arial" charset="0"/>
        <a:ea typeface="ヒラギノ角ゴ Pro W3" pitchFamily="48" charset="-128"/>
        <a:cs typeface="+mn-cs"/>
      </a:defRPr>
    </a:lvl7pPr>
    <a:lvl8pPr marL="3200400" algn="l" defTabSz="914400" rtl="0" eaLnBrk="1" latinLnBrk="0" hangingPunct="1">
      <a:defRPr sz="2400" kern="1200">
        <a:solidFill>
          <a:schemeClr val="tx1"/>
        </a:solidFill>
        <a:latin typeface="Arial" charset="0"/>
        <a:ea typeface="ヒラギノ角ゴ Pro W3" pitchFamily="48" charset="-128"/>
        <a:cs typeface="+mn-cs"/>
      </a:defRPr>
    </a:lvl8pPr>
    <a:lvl9pPr marL="3657600" algn="l" defTabSz="914400" rtl="0" eaLnBrk="1" latinLnBrk="0" hangingPunct="1">
      <a:defRPr sz="2400" kern="1200">
        <a:solidFill>
          <a:schemeClr val="tx1"/>
        </a:solidFill>
        <a:latin typeface="Arial" charset="0"/>
        <a:ea typeface="ヒラギノ角ゴ Pro W3" pitchFamily="48"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4646"/>
    <a:srgbClr val="0054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15" autoAdjust="0"/>
    <p:restoredTop sz="95226" autoAdjust="0"/>
  </p:normalViewPr>
  <p:slideViewPr>
    <p:cSldViewPr>
      <p:cViewPr varScale="1">
        <p:scale>
          <a:sx n="82" d="100"/>
          <a:sy n="82" d="100"/>
        </p:scale>
        <p:origin x="571" y="58"/>
      </p:cViewPr>
      <p:guideLst>
        <p:guide orient="horz" pos="2160"/>
        <p:guide pos="2880"/>
      </p:guideLst>
    </p:cSldViewPr>
  </p:slideViewPr>
  <p:outlineViewPr>
    <p:cViewPr>
      <p:scale>
        <a:sx n="33" d="100"/>
        <a:sy n="33" d="100"/>
      </p:scale>
      <p:origin x="0" y="0"/>
    </p:cViewPr>
  </p:outlineViewPr>
  <p:notesTextViewPr>
    <p:cViewPr>
      <p:scale>
        <a:sx n="50" d="100"/>
        <a:sy n="50" d="100"/>
      </p:scale>
      <p:origin x="0" y="0"/>
    </p:cViewPr>
  </p:notesTextViewPr>
  <p:sorterViewPr>
    <p:cViewPr>
      <p:scale>
        <a:sx n="100" d="100"/>
        <a:sy n="100" d="100"/>
      </p:scale>
      <p:origin x="0" y="0"/>
    </p:cViewPr>
  </p:sorterViewPr>
  <p:notesViewPr>
    <p:cSldViewPr>
      <p:cViewPr varScale="1">
        <p:scale>
          <a:sx n="65" d="100"/>
          <a:sy n="65" d="100"/>
        </p:scale>
        <p:origin x="-1974" y="-11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31" tIns="45715" rIns="91431" bIns="45715" rtlCol="0"/>
          <a:lstStyle>
            <a:lvl1pPr algn="l">
              <a:defRPr sz="1200"/>
            </a:lvl1pPr>
          </a:lstStyle>
          <a:p>
            <a:endParaRPr lang="en-CA"/>
          </a:p>
        </p:txBody>
      </p:sp>
      <p:sp>
        <p:nvSpPr>
          <p:cNvPr id="3" name="Date Placeholder 2"/>
          <p:cNvSpPr>
            <a:spLocks noGrp="1"/>
          </p:cNvSpPr>
          <p:nvPr>
            <p:ph type="dt" sz="quarter" idx="1"/>
          </p:nvPr>
        </p:nvSpPr>
        <p:spPr>
          <a:xfrm>
            <a:off x="3970339" y="0"/>
            <a:ext cx="3038475" cy="465138"/>
          </a:xfrm>
          <a:prstGeom prst="rect">
            <a:avLst/>
          </a:prstGeom>
        </p:spPr>
        <p:txBody>
          <a:bodyPr vert="horz" lIns="91431" tIns="45715" rIns="91431" bIns="45715" rtlCol="0"/>
          <a:lstStyle>
            <a:lvl1pPr algn="r">
              <a:defRPr sz="1200"/>
            </a:lvl1pPr>
          </a:lstStyle>
          <a:p>
            <a:fld id="{548571DD-E846-4A7B-86FF-1FF12DB5BA1D}" type="datetimeFigureOut">
              <a:rPr lang="en-CA" smtClean="0"/>
              <a:t>2021-11-18</a:t>
            </a:fld>
            <a:endParaRPr lang="en-CA"/>
          </a:p>
        </p:txBody>
      </p:sp>
      <p:sp>
        <p:nvSpPr>
          <p:cNvPr id="4" name="Footer Placeholder 3"/>
          <p:cNvSpPr>
            <a:spLocks noGrp="1"/>
          </p:cNvSpPr>
          <p:nvPr>
            <p:ph type="ftr" sz="quarter" idx="2"/>
          </p:nvPr>
        </p:nvSpPr>
        <p:spPr>
          <a:xfrm>
            <a:off x="1" y="8829675"/>
            <a:ext cx="3038475" cy="465138"/>
          </a:xfrm>
          <a:prstGeom prst="rect">
            <a:avLst/>
          </a:prstGeom>
        </p:spPr>
        <p:txBody>
          <a:bodyPr vert="horz" lIns="91431" tIns="45715" rIns="91431" bIns="45715" rtlCol="0" anchor="b"/>
          <a:lstStyle>
            <a:lvl1pPr algn="l">
              <a:defRPr sz="1200"/>
            </a:lvl1pPr>
          </a:lstStyle>
          <a:p>
            <a:endParaRPr lang="en-CA"/>
          </a:p>
        </p:txBody>
      </p:sp>
      <p:sp>
        <p:nvSpPr>
          <p:cNvPr id="5" name="Slide Number Placeholder 4"/>
          <p:cNvSpPr>
            <a:spLocks noGrp="1"/>
          </p:cNvSpPr>
          <p:nvPr>
            <p:ph type="sldNum" sz="quarter" idx="3"/>
          </p:nvPr>
        </p:nvSpPr>
        <p:spPr>
          <a:xfrm>
            <a:off x="3970339" y="8829675"/>
            <a:ext cx="3038475" cy="465138"/>
          </a:xfrm>
          <a:prstGeom prst="rect">
            <a:avLst/>
          </a:prstGeom>
        </p:spPr>
        <p:txBody>
          <a:bodyPr vert="horz" lIns="91431" tIns="45715" rIns="91431" bIns="45715" rtlCol="0" anchor="b"/>
          <a:lstStyle>
            <a:lvl1pPr algn="r">
              <a:defRPr sz="1200"/>
            </a:lvl1pPr>
          </a:lstStyle>
          <a:p>
            <a:fld id="{360CB518-9EB9-426F-A118-A3E56FD9A7D8}" type="slidenum">
              <a:rPr lang="en-CA" smtClean="0"/>
              <a:t>‹#›</a:t>
            </a:fld>
            <a:endParaRPr lang="en-CA"/>
          </a:p>
        </p:txBody>
      </p:sp>
    </p:spTree>
    <p:extLst>
      <p:ext uri="{BB962C8B-B14F-4D97-AF65-F5344CB8AC3E}">
        <p14:creationId xmlns:p14="http://schemas.microsoft.com/office/powerpoint/2010/main" val="597914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1"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7" tIns="46585" rIns="93167" bIns="46585" numCol="1" anchor="t" anchorCtr="0" compatLnSpc="1">
            <a:prstTxWarp prst="textNoShape">
              <a:avLst/>
            </a:prstTxWarp>
          </a:bodyPr>
          <a:lstStyle>
            <a:lvl1pPr>
              <a:defRPr sz="1200"/>
            </a:lvl1pPr>
          </a:lstStyle>
          <a:p>
            <a:pPr>
              <a:defRPr/>
            </a:pPr>
            <a:endParaRPr lang="en-US"/>
          </a:p>
        </p:txBody>
      </p:sp>
      <p:sp>
        <p:nvSpPr>
          <p:cNvPr id="17411" name="Rectangle 3"/>
          <p:cNvSpPr>
            <a:spLocks noGrp="1" noChangeArrowheads="1"/>
          </p:cNvSpPr>
          <p:nvPr>
            <p:ph type="dt" idx="1"/>
          </p:nvPr>
        </p:nvSpPr>
        <p:spPr bwMode="auto">
          <a:xfrm>
            <a:off x="3970339"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7" tIns="46585" rIns="93167" bIns="46585" numCol="1" anchor="t" anchorCtr="0" compatLnSpc="1">
            <a:prstTxWarp prst="textNoShape">
              <a:avLst/>
            </a:prstTxWarp>
          </a:bodyPr>
          <a:lstStyle>
            <a:lvl1pPr algn="r">
              <a:defRPr sz="1200"/>
            </a:lvl1pPr>
          </a:lstStyle>
          <a:p>
            <a:pPr>
              <a:defRPr/>
            </a:pPr>
            <a:fld id="{51BBF70A-8AC3-4866-9679-D8A0E90AC496}" type="datetimeFigureOut">
              <a:rPr lang="en-US"/>
              <a:pPr>
                <a:defRPr/>
              </a:pPr>
              <a:t>11/18/2021</a:t>
            </a:fld>
            <a:endParaRPr lang="en-US"/>
          </a:p>
        </p:txBody>
      </p:sp>
      <p:sp>
        <p:nvSpPr>
          <p:cNvPr id="3584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7413" name="Rectangle 5"/>
          <p:cNvSpPr>
            <a:spLocks noGrp="1" noChangeArrowheads="1"/>
          </p:cNvSpPr>
          <p:nvPr>
            <p:ph type="body" sz="quarter" idx="3"/>
          </p:nvPr>
        </p:nvSpPr>
        <p:spPr bwMode="auto">
          <a:xfrm>
            <a:off x="701676" y="4416426"/>
            <a:ext cx="560705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7" tIns="46585" rIns="93167" bIns="4658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414" name="Rectangle 6"/>
          <p:cNvSpPr>
            <a:spLocks noGrp="1" noChangeArrowheads="1"/>
          </p:cNvSpPr>
          <p:nvPr>
            <p:ph type="ftr" sz="quarter" idx="4"/>
          </p:nvPr>
        </p:nvSpPr>
        <p:spPr bwMode="auto">
          <a:xfrm>
            <a:off x="1"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7" tIns="46585" rIns="93167" bIns="46585" numCol="1" anchor="b" anchorCtr="0" compatLnSpc="1">
            <a:prstTxWarp prst="textNoShape">
              <a:avLst/>
            </a:prstTxWarp>
          </a:bodyPr>
          <a:lstStyle>
            <a:lvl1pPr>
              <a:defRPr sz="1200"/>
            </a:lvl1pPr>
          </a:lstStyle>
          <a:p>
            <a:pPr>
              <a:defRPr/>
            </a:pPr>
            <a:endParaRPr lang="en-US"/>
          </a:p>
        </p:txBody>
      </p:sp>
      <p:sp>
        <p:nvSpPr>
          <p:cNvPr id="17415" name="Rectangle 7"/>
          <p:cNvSpPr>
            <a:spLocks noGrp="1" noChangeArrowheads="1"/>
          </p:cNvSpPr>
          <p:nvPr>
            <p:ph type="sldNum" sz="quarter" idx="5"/>
          </p:nvPr>
        </p:nvSpPr>
        <p:spPr bwMode="auto">
          <a:xfrm>
            <a:off x="3970339"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7" tIns="46585" rIns="93167" bIns="46585" numCol="1" anchor="b" anchorCtr="0" compatLnSpc="1">
            <a:prstTxWarp prst="textNoShape">
              <a:avLst/>
            </a:prstTxWarp>
          </a:bodyPr>
          <a:lstStyle>
            <a:lvl1pPr algn="r">
              <a:defRPr sz="1200"/>
            </a:lvl1pPr>
          </a:lstStyle>
          <a:p>
            <a:pPr>
              <a:defRPr/>
            </a:pPr>
            <a:fld id="{9F50F774-EE62-4325-9B47-79931AAAA613}" type="slidenum">
              <a:rPr lang="en-US"/>
              <a:pPr>
                <a:defRPr/>
              </a:pPr>
              <a:t>‹#›</a:t>
            </a:fld>
            <a:endParaRPr lang="en-US"/>
          </a:p>
        </p:txBody>
      </p:sp>
    </p:spTree>
    <p:extLst>
      <p:ext uri="{BB962C8B-B14F-4D97-AF65-F5344CB8AC3E}">
        <p14:creationId xmlns:p14="http://schemas.microsoft.com/office/powerpoint/2010/main" val="13757505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pPr>
              <a:defRPr/>
            </a:pPr>
            <a:fld id="{642B4AB7-0BD6-43F0-A8F1-F9927607D5F1}" type="slidenum">
              <a:rPr lang="en-US"/>
              <a:pPr>
                <a:defRPr/>
              </a:pPr>
              <a:t>‹#›</a:t>
            </a:fld>
            <a:endParaRPr lang="en-US"/>
          </a:p>
        </p:txBody>
      </p:sp>
    </p:spTree>
    <p:extLst>
      <p:ext uri="{BB962C8B-B14F-4D97-AF65-F5344CB8AC3E}">
        <p14:creationId xmlns:p14="http://schemas.microsoft.com/office/powerpoint/2010/main" val="351295580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A3B2DE68-0FDD-4D0B-A412-8AA243DB73BF}" type="slidenum">
              <a:rPr lang="en-US"/>
              <a:pPr>
                <a:defRPr/>
              </a:pPr>
              <a:t>‹#›</a:t>
            </a:fld>
            <a:endParaRPr lang="en-US"/>
          </a:p>
        </p:txBody>
      </p:sp>
    </p:spTree>
    <p:extLst>
      <p:ext uri="{BB962C8B-B14F-4D97-AF65-F5344CB8AC3E}">
        <p14:creationId xmlns:p14="http://schemas.microsoft.com/office/powerpoint/2010/main" val="193940226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05575" y="328613"/>
            <a:ext cx="2028825" cy="57673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7513" y="328613"/>
            <a:ext cx="5935662" cy="57673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72717199-5422-4479-B417-9F20CB77C898}" type="slidenum">
              <a:rPr lang="en-US"/>
              <a:pPr>
                <a:defRPr/>
              </a:pPr>
              <a:t>‹#›</a:t>
            </a:fld>
            <a:endParaRPr lang="en-US"/>
          </a:p>
        </p:txBody>
      </p:sp>
    </p:spTree>
    <p:extLst>
      <p:ext uri="{BB962C8B-B14F-4D97-AF65-F5344CB8AC3E}">
        <p14:creationId xmlns:p14="http://schemas.microsoft.com/office/powerpoint/2010/main" val="45452867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DA709766-4991-48E6-B2AA-03C02423CAA3}" type="slidenum">
              <a:rPr lang="en-US"/>
              <a:pPr>
                <a:defRPr/>
              </a:pPr>
              <a:t>‹#›</a:t>
            </a:fld>
            <a:endParaRPr lang="en-US"/>
          </a:p>
        </p:txBody>
      </p:sp>
    </p:spTree>
    <p:extLst>
      <p:ext uri="{BB962C8B-B14F-4D97-AF65-F5344CB8AC3E}">
        <p14:creationId xmlns:p14="http://schemas.microsoft.com/office/powerpoint/2010/main" val="234398449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pPr>
              <a:defRPr/>
            </a:pPr>
            <a:fld id="{5368A0CE-BF08-4F8F-9DAF-B307A65D2B87}" type="slidenum">
              <a:rPr lang="en-US"/>
              <a:pPr>
                <a:defRPr/>
              </a:pPr>
              <a:t>‹#›</a:t>
            </a:fld>
            <a:endParaRPr lang="en-US"/>
          </a:p>
        </p:txBody>
      </p:sp>
    </p:spTree>
    <p:extLst>
      <p:ext uri="{BB962C8B-B14F-4D97-AF65-F5344CB8AC3E}">
        <p14:creationId xmlns:p14="http://schemas.microsoft.com/office/powerpoint/2010/main" val="64938238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71600"/>
            <a:ext cx="39624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0" y="1371600"/>
            <a:ext cx="39624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3"/>
          <p:cNvSpPr>
            <a:spLocks noGrp="1"/>
          </p:cNvSpPr>
          <p:nvPr>
            <p:ph type="sldNum" sz="quarter" idx="10"/>
          </p:nvPr>
        </p:nvSpPr>
        <p:spPr/>
        <p:txBody>
          <a:bodyPr/>
          <a:lstStyle>
            <a:lvl1pPr>
              <a:defRPr/>
            </a:lvl1pPr>
          </a:lstStyle>
          <a:p>
            <a:pPr>
              <a:defRPr/>
            </a:pPr>
            <a:fld id="{20A43CE0-46AE-4EA5-B6E3-47805112C8AE}" type="slidenum">
              <a:rPr lang="en-US"/>
              <a:pPr>
                <a:defRPr/>
              </a:pPr>
              <a:t>‹#›</a:t>
            </a:fld>
            <a:endParaRPr lang="en-US"/>
          </a:p>
        </p:txBody>
      </p:sp>
    </p:spTree>
    <p:extLst>
      <p:ext uri="{BB962C8B-B14F-4D97-AF65-F5344CB8AC3E}">
        <p14:creationId xmlns:p14="http://schemas.microsoft.com/office/powerpoint/2010/main" val="212021071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3"/>
          <p:cNvSpPr>
            <a:spLocks noGrp="1"/>
          </p:cNvSpPr>
          <p:nvPr>
            <p:ph type="sldNum" sz="quarter" idx="10"/>
          </p:nvPr>
        </p:nvSpPr>
        <p:spPr/>
        <p:txBody>
          <a:bodyPr/>
          <a:lstStyle>
            <a:lvl1pPr>
              <a:defRPr/>
            </a:lvl1pPr>
          </a:lstStyle>
          <a:p>
            <a:pPr>
              <a:defRPr/>
            </a:pPr>
            <a:fld id="{DBE764EC-C17C-4D89-AB11-1C99A2040529}" type="slidenum">
              <a:rPr lang="en-US"/>
              <a:pPr>
                <a:defRPr/>
              </a:pPr>
              <a:t>‹#›</a:t>
            </a:fld>
            <a:endParaRPr lang="en-US"/>
          </a:p>
        </p:txBody>
      </p:sp>
    </p:spTree>
    <p:extLst>
      <p:ext uri="{BB962C8B-B14F-4D97-AF65-F5344CB8AC3E}">
        <p14:creationId xmlns:p14="http://schemas.microsoft.com/office/powerpoint/2010/main" val="146833124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3"/>
          <p:cNvSpPr>
            <a:spLocks noGrp="1"/>
          </p:cNvSpPr>
          <p:nvPr>
            <p:ph type="sldNum" sz="quarter" idx="10"/>
          </p:nvPr>
        </p:nvSpPr>
        <p:spPr/>
        <p:txBody>
          <a:bodyPr/>
          <a:lstStyle>
            <a:lvl1pPr>
              <a:defRPr/>
            </a:lvl1pPr>
          </a:lstStyle>
          <a:p>
            <a:pPr>
              <a:defRPr/>
            </a:pPr>
            <a:fld id="{EC7C1BC1-0DAA-4000-8865-EEA51E28193F}" type="slidenum">
              <a:rPr lang="en-US"/>
              <a:pPr>
                <a:defRPr/>
              </a:pPr>
              <a:t>‹#›</a:t>
            </a:fld>
            <a:endParaRPr lang="en-US"/>
          </a:p>
        </p:txBody>
      </p:sp>
    </p:spTree>
    <p:extLst>
      <p:ext uri="{BB962C8B-B14F-4D97-AF65-F5344CB8AC3E}">
        <p14:creationId xmlns:p14="http://schemas.microsoft.com/office/powerpoint/2010/main" val="251239339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0F6BAC61-1BFA-4E36-B01E-EA9D2DC50A8E}" type="slidenum">
              <a:rPr lang="en-US"/>
              <a:pPr>
                <a:defRPr/>
              </a:pPr>
              <a:t>‹#›</a:t>
            </a:fld>
            <a:endParaRPr lang="en-US"/>
          </a:p>
        </p:txBody>
      </p:sp>
    </p:spTree>
    <p:extLst>
      <p:ext uri="{BB962C8B-B14F-4D97-AF65-F5344CB8AC3E}">
        <p14:creationId xmlns:p14="http://schemas.microsoft.com/office/powerpoint/2010/main" val="51826903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3"/>
          <p:cNvSpPr>
            <a:spLocks noGrp="1"/>
          </p:cNvSpPr>
          <p:nvPr>
            <p:ph type="sldNum" sz="quarter" idx="10"/>
          </p:nvPr>
        </p:nvSpPr>
        <p:spPr/>
        <p:txBody>
          <a:bodyPr/>
          <a:lstStyle>
            <a:lvl1pPr>
              <a:defRPr/>
            </a:lvl1pPr>
          </a:lstStyle>
          <a:p>
            <a:pPr>
              <a:defRPr/>
            </a:pPr>
            <a:fld id="{4B808FDE-D1BD-4CEA-8EC7-0299B79214D5}" type="slidenum">
              <a:rPr lang="en-US"/>
              <a:pPr>
                <a:defRPr/>
              </a:pPr>
              <a:t>‹#›</a:t>
            </a:fld>
            <a:endParaRPr lang="en-US"/>
          </a:p>
        </p:txBody>
      </p:sp>
    </p:spTree>
    <p:extLst>
      <p:ext uri="{BB962C8B-B14F-4D97-AF65-F5344CB8AC3E}">
        <p14:creationId xmlns:p14="http://schemas.microsoft.com/office/powerpoint/2010/main" val="269585760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3"/>
          <p:cNvSpPr>
            <a:spLocks noGrp="1"/>
          </p:cNvSpPr>
          <p:nvPr>
            <p:ph type="sldNum" sz="quarter" idx="10"/>
          </p:nvPr>
        </p:nvSpPr>
        <p:spPr/>
        <p:txBody>
          <a:bodyPr/>
          <a:lstStyle>
            <a:lvl1pPr>
              <a:defRPr/>
            </a:lvl1pPr>
          </a:lstStyle>
          <a:p>
            <a:pPr>
              <a:defRPr/>
            </a:pPr>
            <a:fld id="{780D0FEE-8792-4A6F-BA21-194F23C0C10F}" type="slidenum">
              <a:rPr lang="en-US"/>
              <a:pPr>
                <a:defRPr/>
              </a:pPr>
              <a:t>‹#›</a:t>
            </a:fld>
            <a:endParaRPr lang="en-US"/>
          </a:p>
        </p:txBody>
      </p:sp>
    </p:spTree>
    <p:extLst>
      <p:ext uri="{BB962C8B-B14F-4D97-AF65-F5344CB8AC3E}">
        <p14:creationId xmlns:p14="http://schemas.microsoft.com/office/powerpoint/2010/main" val="301517937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17513" y="328613"/>
            <a:ext cx="8116887" cy="8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371600"/>
            <a:ext cx="8077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3"/>
          <p:cNvSpPr>
            <a:spLocks noGrp="1"/>
          </p:cNvSpPr>
          <p:nvPr>
            <p:ph type="sldNum" sz="quarter" idx="4"/>
          </p:nvPr>
        </p:nvSpPr>
        <p:spPr>
          <a:xfrm>
            <a:off x="76200" y="6477000"/>
            <a:ext cx="2133600" cy="381000"/>
          </a:xfrm>
          <a:prstGeom prst="rect">
            <a:avLst/>
          </a:prstGeom>
          <a:ln/>
        </p:spPr>
        <p:txBody>
          <a:bodyPr vert="horz" wrap="square" lIns="91440" tIns="45720" rIns="91440" bIns="45720" numCol="1" anchor="t" anchorCtr="0" compatLnSpc="1">
            <a:prstTxWarp prst="textNoShape">
              <a:avLst/>
            </a:prstTxWarp>
          </a:bodyPr>
          <a:lstStyle>
            <a:lvl1pPr>
              <a:defRPr sz="1600">
                <a:solidFill>
                  <a:schemeClr val="bg1"/>
                </a:solidFill>
                <a:latin typeface="Arial Narrow" pitchFamily="34" charset="0"/>
              </a:defRPr>
            </a:lvl1pPr>
          </a:lstStyle>
          <a:p>
            <a:pPr>
              <a:defRPr/>
            </a:pPr>
            <a:fld id="{9242E64D-9D13-4E3A-BFEE-634C4AAE81C0}" type="slidenum">
              <a:rPr lang="en-US"/>
              <a:pPr>
                <a:defRPr/>
              </a:pPr>
              <a:t>‹#›</a:t>
            </a:fld>
            <a:endParaRPr lang="en-US"/>
          </a:p>
        </p:txBody>
      </p:sp>
      <p:pic>
        <p:nvPicPr>
          <p:cNvPr id="1029" name="Picture 9" descr="Branded-Footer-Design3.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5019675"/>
            <a:ext cx="9144000"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rtl="0" eaLnBrk="0" fontAlgn="base" hangingPunct="0">
        <a:spcBef>
          <a:spcPct val="0"/>
        </a:spcBef>
        <a:spcAft>
          <a:spcPct val="0"/>
        </a:spcAft>
        <a:defRPr sz="3600" b="1">
          <a:solidFill>
            <a:srgbClr val="00549F"/>
          </a:solidFill>
          <a:latin typeface="+mj-lt"/>
          <a:ea typeface="+mj-ea"/>
          <a:cs typeface="+mj-cs"/>
        </a:defRPr>
      </a:lvl1pPr>
      <a:lvl2pPr algn="l" rtl="0" eaLnBrk="0" fontAlgn="base" hangingPunct="0">
        <a:spcBef>
          <a:spcPct val="0"/>
        </a:spcBef>
        <a:spcAft>
          <a:spcPct val="0"/>
        </a:spcAft>
        <a:defRPr sz="3600" b="1">
          <a:solidFill>
            <a:srgbClr val="00549F"/>
          </a:solidFill>
          <a:latin typeface="Arial" charset="0"/>
          <a:ea typeface="ヒラギノ角ゴ Pro W3" pitchFamily="48" charset="-128"/>
        </a:defRPr>
      </a:lvl2pPr>
      <a:lvl3pPr algn="l" rtl="0" eaLnBrk="0" fontAlgn="base" hangingPunct="0">
        <a:spcBef>
          <a:spcPct val="0"/>
        </a:spcBef>
        <a:spcAft>
          <a:spcPct val="0"/>
        </a:spcAft>
        <a:defRPr sz="3600" b="1">
          <a:solidFill>
            <a:srgbClr val="00549F"/>
          </a:solidFill>
          <a:latin typeface="Arial" charset="0"/>
          <a:ea typeface="ヒラギノ角ゴ Pro W3" pitchFamily="48" charset="-128"/>
        </a:defRPr>
      </a:lvl3pPr>
      <a:lvl4pPr algn="l" rtl="0" eaLnBrk="0" fontAlgn="base" hangingPunct="0">
        <a:spcBef>
          <a:spcPct val="0"/>
        </a:spcBef>
        <a:spcAft>
          <a:spcPct val="0"/>
        </a:spcAft>
        <a:defRPr sz="3600" b="1">
          <a:solidFill>
            <a:srgbClr val="00549F"/>
          </a:solidFill>
          <a:latin typeface="Arial" charset="0"/>
          <a:ea typeface="ヒラギノ角ゴ Pro W3" pitchFamily="48" charset="-128"/>
        </a:defRPr>
      </a:lvl4pPr>
      <a:lvl5pPr algn="l" rtl="0" eaLnBrk="0" fontAlgn="base" hangingPunct="0">
        <a:spcBef>
          <a:spcPct val="0"/>
        </a:spcBef>
        <a:spcAft>
          <a:spcPct val="0"/>
        </a:spcAft>
        <a:defRPr sz="3600" b="1">
          <a:solidFill>
            <a:srgbClr val="00549F"/>
          </a:solidFill>
          <a:latin typeface="Arial" charset="0"/>
          <a:ea typeface="ヒラギノ角ゴ Pro W3" pitchFamily="48" charset="-128"/>
        </a:defRPr>
      </a:lvl5pPr>
      <a:lvl6pPr marL="457200" algn="l" rtl="0" fontAlgn="base">
        <a:spcBef>
          <a:spcPct val="0"/>
        </a:spcBef>
        <a:spcAft>
          <a:spcPct val="0"/>
        </a:spcAft>
        <a:defRPr sz="3600" b="1">
          <a:solidFill>
            <a:srgbClr val="00549F"/>
          </a:solidFill>
          <a:latin typeface="Arial" charset="0"/>
          <a:ea typeface="ヒラギノ角ゴ Pro W3" pitchFamily="48" charset="-128"/>
        </a:defRPr>
      </a:lvl6pPr>
      <a:lvl7pPr marL="914400" algn="l" rtl="0" fontAlgn="base">
        <a:spcBef>
          <a:spcPct val="0"/>
        </a:spcBef>
        <a:spcAft>
          <a:spcPct val="0"/>
        </a:spcAft>
        <a:defRPr sz="3600" b="1">
          <a:solidFill>
            <a:srgbClr val="00549F"/>
          </a:solidFill>
          <a:latin typeface="Arial" charset="0"/>
          <a:ea typeface="ヒラギノ角ゴ Pro W3" pitchFamily="48" charset="-128"/>
        </a:defRPr>
      </a:lvl7pPr>
      <a:lvl8pPr marL="1371600" algn="l" rtl="0" fontAlgn="base">
        <a:spcBef>
          <a:spcPct val="0"/>
        </a:spcBef>
        <a:spcAft>
          <a:spcPct val="0"/>
        </a:spcAft>
        <a:defRPr sz="3600" b="1">
          <a:solidFill>
            <a:srgbClr val="00549F"/>
          </a:solidFill>
          <a:latin typeface="Arial" charset="0"/>
          <a:ea typeface="ヒラギノ角ゴ Pro W3" pitchFamily="48" charset="-128"/>
        </a:defRPr>
      </a:lvl8pPr>
      <a:lvl9pPr marL="1828800" algn="l" rtl="0" fontAlgn="base">
        <a:spcBef>
          <a:spcPct val="0"/>
        </a:spcBef>
        <a:spcAft>
          <a:spcPct val="0"/>
        </a:spcAft>
        <a:defRPr sz="3600" b="1">
          <a:solidFill>
            <a:srgbClr val="00549F"/>
          </a:solidFill>
          <a:latin typeface="Arial" charset="0"/>
          <a:ea typeface="ヒラギノ角ゴ Pro W3" pitchFamily="48" charset="-128"/>
        </a:defRPr>
      </a:lvl9pPr>
    </p:titleStyle>
    <p:bodyStyle>
      <a:lvl1pPr marL="288925" indent="-288925" algn="l" rtl="0" eaLnBrk="0" fontAlgn="base" hangingPunct="0">
        <a:spcBef>
          <a:spcPct val="20000"/>
        </a:spcBef>
        <a:spcAft>
          <a:spcPct val="0"/>
        </a:spcAft>
        <a:buChar char="•"/>
        <a:defRPr sz="2800">
          <a:solidFill>
            <a:srgbClr val="464646"/>
          </a:solidFill>
          <a:latin typeface="+mn-lt"/>
          <a:ea typeface="+mn-ea"/>
          <a:cs typeface="+mn-cs"/>
        </a:defRPr>
      </a:lvl1pPr>
      <a:lvl2pPr marL="742950" indent="-285750" algn="l" rtl="0" eaLnBrk="0" fontAlgn="base" hangingPunct="0">
        <a:spcBef>
          <a:spcPct val="20000"/>
        </a:spcBef>
        <a:spcAft>
          <a:spcPct val="0"/>
        </a:spcAft>
        <a:buChar char="–"/>
        <a:defRPr sz="2400">
          <a:solidFill>
            <a:srgbClr val="464646"/>
          </a:solidFill>
          <a:latin typeface="+mn-lt"/>
          <a:ea typeface="+mn-ea"/>
        </a:defRPr>
      </a:lvl2pPr>
      <a:lvl3pPr marL="1143000" indent="-228600" algn="l" rtl="0" eaLnBrk="0" fontAlgn="base" hangingPunct="0">
        <a:spcBef>
          <a:spcPct val="20000"/>
        </a:spcBef>
        <a:spcAft>
          <a:spcPct val="0"/>
        </a:spcAft>
        <a:buChar char="•"/>
        <a:defRPr sz="2400">
          <a:solidFill>
            <a:srgbClr val="464646"/>
          </a:solidFill>
          <a:latin typeface="+mn-lt"/>
          <a:ea typeface="+mn-ea"/>
        </a:defRPr>
      </a:lvl3pPr>
      <a:lvl4pPr marL="1600200" indent="-228600" algn="l" rtl="0" eaLnBrk="0" fontAlgn="base" hangingPunct="0">
        <a:spcBef>
          <a:spcPct val="20000"/>
        </a:spcBef>
        <a:spcAft>
          <a:spcPct val="0"/>
        </a:spcAft>
        <a:buChar char="–"/>
        <a:defRPr sz="2000">
          <a:solidFill>
            <a:srgbClr val="464646"/>
          </a:solidFill>
          <a:latin typeface="+mn-lt"/>
          <a:ea typeface="+mn-ea"/>
        </a:defRPr>
      </a:lvl4pPr>
      <a:lvl5pPr marL="2057400" indent="-228600" algn="l" rtl="0" eaLnBrk="0" fontAlgn="base" hangingPunct="0">
        <a:spcBef>
          <a:spcPct val="20000"/>
        </a:spcBef>
        <a:spcAft>
          <a:spcPct val="0"/>
        </a:spcAft>
        <a:buChar char="»"/>
        <a:defRPr sz="2000">
          <a:solidFill>
            <a:srgbClr val="464646"/>
          </a:solidFill>
          <a:latin typeface="+mn-lt"/>
          <a:ea typeface="+mn-ea"/>
        </a:defRPr>
      </a:lvl5pPr>
      <a:lvl6pPr marL="2514600" indent="-228600" algn="l" rtl="0" fontAlgn="base">
        <a:spcBef>
          <a:spcPct val="20000"/>
        </a:spcBef>
        <a:spcAft>
          <a:spcPct val="0"/>
        </a:spcAft>
        <a:buChar char="»"/>
        <a:defRPr sz="2000">
          <a:solidFill>
            <a:srgbClr val="464646"/>
          </a:solidFill>
          <a:latin typeface="+mn-lt"/>
          <a:ea typeface="+mn-ea"/>
        </a:defRPr>
      </a:lvl6pPr>
      <a:lvl7pPr marL="2971800" indent="-228600" algn="l" rtl="0" fontAlgn="base">
        <a:spcBef>
          <a:spcPct val="20000"/>
        </a:spcBef>
        <a:spcAft>
          <a:spcPct val="0"/>
        </a:spcAft>
        <a:buChar char="»"/>
        <a:defRPr sz="2000">
          <a:solidFill>
            <a:srgbClr val="464646"/>
          </a:solidFill>
          <a:latin typeface="+mn-lt"/>
          <a:ea typeface="+mn-ea"/>
        </a:defRPr>
      </a:lvl7pPr>
      <a:lvl8pPr marL="3429000" indent="-228600" algn="l" rtl="0" fontAlgn="base">
        <a:spcBef>
          <a:spcPct val="20000"/>
        </a:spcBef>
        <a:spcAft>
          <a:spcPct val="0"/>
        </a:spcAft>
        <a:buChar char="»"/>
        <a:defRPr sz="2000">
          <a:solidFill>
            <a:srgbClr val="464646"/>
          </a:solidFill>
          <a:latin typeface="+mn-lt"/>
          <a:ea typeface="+mn-ea"/>
        </a:defRPr>
      </a:lvl8pPr>
      <a:lvl9pPr marL="3886200" indent="-228600" algn="l" rtl="0" fontAlgn="base">
        <a:spcBef>
          <a:spcPct val="20000"/>
        </a:spcBef>
        <a:spcAft>
          <a:spcPct val="0"/>
        </a:spcAft>
        <a:buChar char="»"/>
        <a:defRPr sz="2000">
          <a:solidFill>
            <a:srgbClr val="464646"/>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533400" y="228600"/>
            <a:ext cx="8382000" cy="2133600"/>
          </a:xfrm>
        </p:spPr>
        <p:txBody>
          <a:bodyPr>
            <a:normAutofit/>
          </a:bodyPr>
          <a:lstStyle/>
          <a:p>
            <a:pPr algn="ctr"/>
            <a:r>
              <a:rPr lang="en-US" altLang="en-US" sz="3200" dirty="0"/>
              <a:t> </a:t>
            </a:r>
            <a:br>
              <a:rPr lang="en-US" altLang="en-US" sz="3200" dirty="0"/>
            </a:br>
            <a:r>
              <a:rPr lang="en-CA" altLang="en-US" sz="4000" b="1" dirty="0">
                <a:latin typeface="Arial Black" panose="020B0A04020102020204" pitchFamily="34" charset="0"/>
                <a:cs typeface="Aharoni" panose="02010803020104030203" pitchFamily="2" charset="-79"/>
              </a:rPr>
              <a:t>Introduction to </a:t>
            </a:r>
            <a:br>
              <a:rPr lang="en-CA" altLang="en-US" sz="4000" b="1" dirty="0">
                <a:latin typeface="Arial Black" panose="020B0A04020102020204" pitchFamily="34" charset="0"/>
                <a:cs typeface="Aharoni" panose="02010803020104030203" pitchFamily="2" charset="-79"/>
              </a:rPr>
            </a:br>
            <a:r>
              <a:rPr lang="en-CA" altLang="en-US" sz="4000" b="1" dirty="0">
                <a:latin typeface="Arial Black" panose="020B0A04020102020204" pitchFamily="34" charset="0"/>
                <a:cs typeface="Aharoni" panose="02010803020104030203" pitchFamily="2" charset="-79"/>
              </a:rPr>
              <a:t>New IEMG Website</a:t>
            </a:r>
            <a:endParaRPr lang="en-CA" sz="3200" b="1" dirty="0">
              <a:latin typeface="Arial Black" panose="020B0A04020102020204" pitchFamily="34" charset="0"/>
              <a:cs typeface="Aharoni" panose="02010803020104030203" pitchFamily="2" charset="-79"/>
            </a:endParaRPr>
          </a:p>
        </p:txBody>
      </p:sp>
      <p:sp>
        <p:nvSpPr>
          <p:cNvPr id="2051" name="Rectangle 5"/>
          <p:cNvSpPr>
            <a:spLocks noGrp="1" noChangeArrowheads="1"/>
          </p:cNvSpPr>
          <p:nvPr>
            <p:ph type="body" idx="1"/>
          </p:nvPr>
        </p:nvSpPr>
        <p:spPr>
          <a:xfrm>
            <a:off x="533400" y="3867151"/>
            <a:ext cx="8077200" cy="1219200"/>
          </a:xfrm>
        </p:spPr>
        <p:txBody>
          <a:bodyPr>
            <a:noAutofit/>
          </a:bodyPr>
          <a:lstStyle/>
          <a:p>
            <a:pPr algn="ctr" eaLnBrk="1" hangingPunct="1">
              <a:buFontTx/>
              <a:buNone/>
            </a:pPr>
            <a:r>
              <a:rPr lang="en-US" altLang="en-US" sz="1800" dirty="0"/>
              <a:t>Presented by:</a:t>
            </a:r>
          </a:p>
          <a:p>
            <a:pPr algn="ctr" eaLnBrk="1" hangingPunct="1">
              <a:buFontTx/>
              <a:buNone/>
            </a:pPr>
            <a:r>
              <a:rPr lang="en-US" altLang="en-US" sz="1800" dirty="0"/>
              <a:t>New Brunswick Department of Justice &amp; Public Safety,</a:t>
            </a:r>
          </a:p>
          <a:p>
            <a:pPr algn="ctr" eaLnBrk="1" hangingPunct="1">
              <a:buFontTx/>
              <a:buNone/>
            </a:pPr>
            <a:r>
              <a:rPr lang="en-US" altLang="en-US" sz="1800" b="1" dirty="0"/>
              <a:t>New Brunswick Emergency Measures Organization (NBEMO)</a:t>
            </a:r>
          </a:p>
          <a:p>
            <a:pPr algn="ctr" eaLnBrk="1" hangingPunct="1">
              <a:buFontTx/>
              <a:buNone/>
            </a:pPr>
            <a:endParaRPr lang="en-US" altLang="en-US" sz="1800" dirty="0"/>
          </a:p>
          <a:p>
            <a:pPr algn="ctr" eaLnBrk="1" hangingPunct="1">
              <a:buFontTx/>
              <a:buNone/>
            </a:pPr>
            <a:endParaRPr lang="en-US" altLang="en-US" sz="1800" dirty="0"/>
          </a:p>
          <a:p>
            <a:pPr algn="ctr" eaLnBrk="1" hangingPunct="1">
              <a:buFontTx/>
              <a:buNone/>
            </a:pPr>
            <a:endParaRPr lang="en-US" altLang="en-US" sz="1600" dirty="0"/>
          </a:p>
        </p:txBody>
      </p:sp>
      <p:sp>
        <p:nvSpPr>
          <p:cNvPr id="2052" name="Rectangle 6"/>
          <p:cNvSpPr>
            <a:spLocks noChangeArrowheads="1"/>
          </p:cNvSpPr>
          <p:nvPr/>
        </p:nvSpPr>
        <p:spPr bwMode="auto">
          <a:xfrm>
            <a:off x="685800" y="5143500"/>
            <a:ext cx="8077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8925" indent="-288925">
              <a:spcBef>
                <a:spcPct val="20000"/>
              </a:spcBef>
              <a:buChar char="•"/>
              <a:defRPr sz="2800">
                <a:solidFill>
                  <a:srgbClr val="464646"/>
                </a:solidFill>
                <a:latin typeface="Arial" charset="0"/>
                <a:ea typeface="ヒラギノ角ゴ Pro W3" pitchFamily="48" charset="-128"/>
              </a:defRPr>
            </a:lvl1pPr>
            <a:lvl2pPr marL="742950" indent="-285750">
              <a:spcBef>
                <a:spcPct val="20000"/>
              </a:spcBef>
              <a:buChar char="–"/>
              <a:defRPr sz="2400">
                <a:solidFill>
                  <a:srgbClr val="464646"/>
                </a:solidFill>
                <a:latin typeface="Arial" charset="0"/>
                <a:ea typeface="ヒラギノ角ゴ Pro W3" pitchFamily="48" charset="-128"/>
              </a:defRPr>
            </a:lvl2pPr>
            <a:lvl3pPr marL="1143000" indent="-228600">
              <a:spcBef>
                <a:spcPct val="20000"/>
              </a:spcBef>
              <a:buChar char="•"/>
              <a:defRPr sz="2400">
                <a:solidFill>
                  <a:srgbClr val="464646"/>
                </a:solidFill>
                <a:latin typeface="Arial" charset="0"/>
                <a:ea typeface="ヒラギノ角ゴ Pro W3" pitchFamily="48" charset="-128"/>
              </a:defRPr>
            </a:lvl3pPr>
            <a:lvl4pPr marL="1600200" indent="-228600">
              <a:spcBef>
                <a:spcPct val="20000"/>
              </a:spcBef>
              <a:buChar char="–"/>
              <a:defRPr sz="2000">
                <a:solidFill>
                  <a:srgbClr val="464646"/>
                </a:solidFill>
                <a:latin typeface="Arial" charset="0"/>
                <a:ea typeface="ヒラギノ角ゴ Pro W3" pitchFamily="48" charset="-128"/>
              </a:defRPr>
            </a:lvl4pPr>
            <a:lvl5pPr marL="2057400" indent="-228600">
              <a:spcBef>
                <a:spcPct val="20000"/>
              </a:spcBef>
              <a:buChar char="»"/>
              <a:defRPr sz="2000">
                <a:solidFill>
                  <a:srgbClr val="464646"/>
                </a:solidFill>
                <a:latin typeface="Arial" charset="0"/>
                <a:ea typeface="ヒラギノ角ゴ Pro W3" pitchFamily="48" charset="-128"/>
              </a:defRPr>
            </a:lvl5pPr>
            <a:lvl6pPr marL="2514600" indent="-228600" eaLnBrk="0" fontAlgn="base" hangingPunct="0">
              <a:spcBef>
                <a:spcPct val="20000"/>
              </a:spcBef>
              <a:spcAft>
                <a:spcPct val="0"/>
              </a:spcAft>
              <a:buChar char="»"/>
              <a:defRPr sz="2000">
                <a:solidFill>
                  <a:srgbClr val="464646"/>
                </a:solidFill>
                <a:latin typeface="Arial" charset="0"/>
                <a:ea typeface="ヒラギノ角ゴ Pro W3" pitchFamily="48" charset="-128"/>
              </a:defRPr>
            </a:lvl6pPr>
            <a:lvl7pPr marL="2971800" indent="-228600" eaLnBrk="0" fontAlgn="base" hangingPunct="0">
              <a:spcBef>
                <a:spcPct val="20000"/>
              </a:spcBef>
              <a:spcAft>
                <a:spcPct val="0"/>
              </a:spcAft>
              <a:buChar char="»"/>
              <a:defRPr sz="2000">
                <a:solidFill>
                  <a:srgbClr val="464646"/>
                </a:solidFill>
                <a:latin typeface="Arial" charset="0"/>
                <a:ea typeface="ヒラギノ角ゴ Pro W3" pitchFamily="48" charset="-128"/>
              </a:defRPr>
            </a:lvl7pPr>
            <a:lvl8pPr marL="3429000" indent="-228600" eaLnBrk="0" fontAlgn="base" hangingPunct="0">
              <a:spcBef>
                <a:spcPct val="20000"/>
              </a:spcBef>
              <a:spcAft>
                <a:spcPct val="0"/>
              </a:spcAft>
              <a:buChar char="»"/>
              <a:defRPr sz="2000">
                <a:solidFill>
                  <a:srgbClr val="464646"/>
                </a:solidFill>
                <a:latin typeface="Arial" charset="0"/>
                <a:ea typeface="ヒラギノ角ゴ Pro W3" pitchFamily="48" charset="-128"/>
              </a:defRPr>
            </a:lvl8pPr>
            <a:lvl9pPr marL="3886200" indent="-228600" eaLnBrk="0" fontAlgn="base" hangingPunct="0">
              <a:spcBef>
                <a:spcPct val="20000"/>
              </a:spcBef>
              <a:spcAft>
                <a:spcPct val="0"/>
              </a:spcAft>
              <a:buChar char="»"/>
              <a:defRPr sz="2000">
                <a:solidFill>
                  <a:srgbClr val="464646"/>
                </a:solidFill>
                <a:latin typeface="Arial" charset="0"/>
                <a:ea typeface="ヒラギノ角ゴ Pro W3" pitchFamily="48" charset="-128"/>
              </a:defRPr>
            </a:lvl9pPr>
          </a:lstStyle>
          <a:p>
            <a:pPr algn="ctr" eaLnBrk="1" hangingPunct="1">
              <a:buFontTx/>
              <a:buNone/>
            </a:pPr>
            <a:r>
              <a:rPr lang="en-US" altLang="en-US" sz="1800" dirty="0"/>
              <a:t>18 November 2021</a:t>
            </a:r>
          </a:p>
        </p:txBody>
      </p:sp>
    </p:spTree>
    <p:extLst>
      <p:ext uri="{BB962C8B-B14F-4D97-AF65-F5344CB8AC3E}">
        <p14:creationId xmlns:p14="http://schemas.microsoft.com/office/powerpoint/2010/main" val="171158442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782B9-3DCC-48A7-BEBA-2A774CC01E0D}"/>
              </a:ext>
            </a:extLst>
          </p:cNvPr>
          <p:cNvSpPr>
            <a:spLocks noGrp="1"/>
          </p:cNvSpPr>
          <p:nvPr>
            <p:ph type="title"/>
          </p:nvPr>
        </p:nvSpPr>
        <p:spPr/>
        <p:txBody>
          <a:bodyPr/>
          <a:lstStyle/>
          <a:p>
            <a:r>
              <a:rPr lang="en-CA" sz="4000" dirty="0"/>
              <a:t>New Website: Members Login</a:t>
            </a:r>
          </a:p>
        </p:txBody>
      </p:sp>
      <p:sp>
        <p:nvSpPr>
          <p:cNvPr id="3" name="Content Placeholder 2">
            <a:extLst>
              <a:ext uri="{FF2B5EF4-FFF2-40B4-BE49-F238E27FC236}">
                <a16:creationId xmlns:a16="http://schemas.microsoft.com/office/drawing/2014/main" id="{D871CA28-447E-4928-91CE-3ED0A288CB05}"/>
              </a:ext>
            </a:extLst>
          </p:cNvPr>
          <p:cNvSpPr>
            <a:spLocks noGrp="1"/>
          </p:cNvSpPr>
          <p:nvPr>
            <p:ph idx="1"/>
          </p:nvPr>
        </p:nvSpPr>
        <p:spPr>
          <a:xfrm>
            <a:off x="452535" y="1143000"/>
            <a:ext cx="2819400" cy="4194587"/>
          </a:xfrm>
        </p:spPr>
        <p:txBody>
          <a:bodyPr/>
          <a:lstStyle/>
          <a:p>
            <a:pPr marL="0" indent="0">
              <a:buNone/>
            </a:pPr>
            <a:r>
              <a:rPr lang="en-CA" sz="2000" dirty="0"/>
              <a:t>The Member Login section will use the same username and password as the current site –  </a:t>
            </a:r>
          </a:p>
          <a:p>
            <a:pPr marL="0" indent="0">
              <a:buNone/>
            </a:pPr>
            <a:r>
              <a:rPr lang="en-CA" sz="2000" dirty="0"/>
              <a:t>Username: iemgweb1</a:t>
            </a:r>
          </a:p>
          <a:p>
            <a:pPr marL="0" indent="0">
              <a:buNone/>
            </a:pPr>
            <a:r>
              <a:rPr lang="en-CA" sz="2000" dirty="0"/>
              <a:t>Password: giguweb2</a:t>
            </a:r>
          </a:p>
          <a:p>
            <a:pPr marL="0" indent="0">
              <a:buNone/>
            </a:pPr>
            <a:r>
              <a:rPr lang="en-CA" sz="2000" dirty="0"/>
              <a:t>It features: </a:t>
            </a:r>
          </a:p>
          <a:p>
            <a:r>
              <a:rPr lang="en-CA" sz="2000" dirty="0"/>
              <a:t>Forms</a:t>
            </a:r>
          </a:p>
          <a:p>
            <a:r>
              <a:rPr lang="en-CA" sz="2000" dirty="0"/>
              <a:t>Reports</a:t>
            </a:r>
          </a:p>
          <a:p>
            <a:r>
              <a:rPr lang="en-CA" sz="2000" dirty="0"/>
              <a:t>Presentations</a:t>
            </a:r>
          </a:p>
          <a:p>
            <a:r>
              <a:rPr lang="en-CA" sz="2000" dirty="0"/>
              <a:t>Contact Sheets</a:t>
            </a:r>
          </a:p>
        </p:txBody>
      </p:sp>
      <p:pic>
        <p:nvPicPr>
          <p:cNvPr id="5" name="Picture 4" descr="Graphical user interface, application&#10;&#10;Description automatically generated">
            <a:extLst>
              <a:ext uri="{FF2B5EF4-FFF2-40B4-BE49-F238E27FC236}">
                <a16:creationId xmlns:a16="http://schemas.microsoft.com/office/drawing/2014/main" id="{67897B06-1BE6-4F87-BA8E-8656D52431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6600" y="1524000"/>
            <a:ext cx="5688330" cy="3965987"/>
          </a:xfrm>
          <a:prstGeom prst="rect">
            <a:avLst/>
          </a:prstGeom>
        </p:spPr>
      </p:pic>
    </p:spTree>
    <p:extLst>
      <p:ext uri="{BB962C8B-B14F-4D97-AF65-F5344CB8AC3E}">
        <p14:creationId xmlns:p14="http://schemas.microsoft.com/office/powerpoint/2010/main" val="230333337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0D51E81-52B8-4924-A676-4C9103B8676A}"/>
              </a:ext>
            </a:extLst>
          </p:cNvPr>
          <p:cNvSpPr>
            <a:spLocks noGrp="1"/>
          </p:cNvSpPr>
          <p:nvPr>
            <p:ph type="title"/>
          </p:nvPr>
        </p:nvSpPr>
        <p:spPr>
          <a:xfrm>
            <a:off x="417513" y="328613"/>
            <a:ext cx="8116887" cy="814387"/>
          </a:xfrm>
        </p:spPr>
        <p:txBody>
          <a:bodyPr/>
          <a:lstStyle/>
          <a:p>
            <a:r>
              <a:rPr lang="en-US" dirty="0"/>
              <a:t>Conclusion</a:t>
            </a:r>
          </a:p>
        </p:txBody>
      </p:sp>
      <p:sp>
        <p:nvSpPr>
          <p:cNvPr id="8" name="Content Placeholder 2">
            <a:extLst>
              <a:ext uri="{FF2B5EF4-FFF2-40B4-BE49-F238E27FC236}">
                <a16:creationId xmlns:a16="http://schemas.microsoft.com/office/drawing/2014/main" id="{75FA6F10-A43B-4246-BAE4-D7F460B411B7}"/>
              </a:ext>
            </a:extLst>
          </p:cNvPr>
          <p:cNvSpPr>
            <a:spLocks noGrp="1"/>
          </p:cNvSpPr>
          <p:nvPr>
            <p:ph idx="1"/>
          </p:nvPr>
        </p:nvSpPr>
        <p:spPr>
          <a:xfrm>
            <a:off x="407682" y="941284"/>
            <a:ext cx="8458200" cy="1203838"/>
          </a:xfrm>
        </p:spPr>
        <p:txBody>
          <a:bodyPr/>
          <a:lstStyle/>
          <a:p>
            <a:pPr marL="0" indent="0">
              <a:buNone/>
            </a:pPr>
            <a:r>
              <a:rPr lang="en-US" sz="2000" dirty="0"/>
              <a:t>While the content primarily stays the same, the new website provides ease of access to the information and a fresh, new “face” of the IEMG with its better navigation and vibrant graphics.  Going forward we will actively keep the website current and appealing to members and visitors.</a:t>
            </a:r>
          </a:p>
        </p:txBody>
      </p:sp>
      <p:pic>
        <p:nvPicPr>
          <p:cNvPr id="7" name="Picture 6" descr="Graphical user interface, website&#10;&#10;Description automatically generated">
            <a:extLst>
              <a:ext uri="{FF2B5EF4-FFF2-40B4-BE49-F238E27FC236}">
                <a16:creationId xmlns:a16="http://schemas.microsoft.com/office/drawing/2014/main" id="{EC38660B-7A93-48C5-80F3-81ED84FC41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2261835"/>
            <a:ext cx="3048000" cy="1395351"/>
          </a:xfrm>
          <a:prstGeom prst="rect">
            <a:avLst/>
          </a:prstGeom>
        </p:spPr>
      </p:pic>
      <p:pic>
        <p:nvPicPr>
          <p:cNvPr id="10" name="Picture 9" descr="Graphical user interface, website&#10;&#10;Description automatically generated">
            <a:extLst>
              <a:ext uri="{FF2B5EF4-FFF2-40B4-BE49-F238E27FC236}">
                <a16:creationId xmlns:a16="http://schemas.microsoft.com/office/drawing/2014/main" id="{4340300C-F653-4529-972C-E836C9FFF0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0039" y="3773899"/>
            <a:ext cx="3048000" cy="1442271"/>
          </a:xfrm>
          <a:prstGeom prst="rect">
            <a:avLst/>
          </a:prstGeom>
        </p:spPr>
      </p:pic>
      <p:pic>
        <p:nvPicPr>
          <p:cNvPr id="12" name="Picture 11" descr="A picture containing graphical user interface&#10;&#10;Description automatically generated">
            <a:extLst>
              <a:ext uri="{FF2B5EF4-FFF2-40B4-BE49-F238E27FC236}">
                <a16:creationId xmlns:a16="http://schemas.microsoft.com/office/drawing/2014/main" id="{D3179463-5BC2-476F-B8DB-068617B889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48673" y="2743200"/>
            <a:ext cx="3066689" cy="1371600"/>
          </a:xfrm>
          <a:prstGeom prst="rect">
            <a:avLst/>
          </a:prstGeom>
        </p:spPr>
      </p:pic>
      <p:pic>
        <p:nvPicPr>
          <p:cNvPr id="14" name="Picture 13" descr="Graphical user interface, application&#10;&#10;Description automatically generated">
            <a:extLst>
              <a:ext uri="{FF2B5EF4-FFF2-40B4-BE49-F238E27FC236}">
                <a16:creationId xmlns:a16="http://schemas.microsoft.com/office/drawing/2014/main" id="{8BA8FC84-C307-440D-A15B-A055E9768AB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36132"/>
          <a:stretch/>
        </p:blipFill>
        <p:spPr>
          <a:xfrm>
            <a:off x="4925963" y="4343400"/>
            <a:ext cx="3080210" cy="1371600"/>
          </a:xfrm>
          <a:prstGeom prst="rect">
            <a:avLst/>
          </a:prstGeom>
        </p:spPr>
      </p:pic>
    </p:spTree>
    <p:extLst>
      <p:ext uri="{BB962C8B-B14F-4D97-AF65-F5344CB8AC3E}">
        <p14:creationId xmlns:p14="http://schemas.microsoft.com/office/powerpoint/2010/main" val="345871155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7018C-13E5-436C-9DF4-784D06741CBD}"/>
              </a:ext>
            </a:extLst>
          </p:cNvPr>
          <p:cNvSpPr>
            <a:spLocks noGrp="1"/>
          </p:cNvSpPr>
          <p:nvPr>
            <p:ph type="title"/>
          </p:nvPr>
        </p:nvSpPr>
        <p:spPr>
          <a:xfrm>
            <a:off x="3218656" y="2362200"/>
            <a:ext cx="2706687" cy="814387"/>
          </a:xfrm>
        </p:spPr>
        <p:txBody>
          <a:bodyPr/>
          <a:lstStyle/>
          <a:p>
            <a:r>
              <a:rPr lang="en-CA" dirty="0"/>
              <a:t>Questions? </a:t>
            </a:r>
          </a:p>
        </p:txBody>
      </p:sp>
    </p:spTree>
    <p:extLst>
      <p:ext uri="{BB962C8B-B14F-4D97-AF65-F5344CB8AC3E}">
        <p14:creationId xmlns:p14="http://schemas.microsoft.com/office/powerpoint/2010/main" val="284137378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3E667-B039-4C0F-BD4F-4A1345381A1B}"/>
              </a:ext>
            </a:extLst>
          </p:cNvPr>
          <p:cNvSpPr>
            <a:spLocks noGrp="1"/>
          </p:cNvSpPr>
          <p:nvPr>
            <p:ph type="title"/>
          </p:nvPr>
        </p:nvSpPr>
        <p:spPr>
          <a:xfrm>
            <a:off x="381000" y="381000"/>
            <a:ext cx="7772400" cy="1362075"/>
          </a:xfrm>
        </p:spPr>
        <p:txBody>
          <a:bodyPr/>
          <a:lstStyle/>
          <a:p>
            <a:r>
              <a:rPr lang="en-CA" dirty="0"/>
              <a:t>Overview</a:t>
            </a:r>
          </a:p>
        </p:txBody>
      </p:sp>
      <p:sp>
        <p:nvSpPr>
          <p:cNvPr id="3" name="Text Placeholder 2">
            <a:extLst>
              <a:ext uri="{FF2B5EF4-FFF2-40B4-BE49-F238E27FC236}">
                <a16:creationId xmlns:a16="http://schemas.microsoft.com/office/drawing/2014/main" id="{42D4298E-DDDB-4133-9594-36FCFF8AFDF9}"/>
              </a:ext>
            </a:extLst>
          </p:cNvPr>
          <p:cNvSpPr>
            <a:spLocks noGrp="1"/>
          </p:cNvSpPr>
          <p:nvPr>
            <p:ph type="body" idx="1"/>
          </p:nvPr>
        </p:nvSpPr>
        <p:spPr>
          <a:xfrm>
            <a:off x="722313" y="1905000"/>
            <a:ext cx="7772400" cy="2663825"/>
          </a:xfrm>
        </p:spPr>
        <p:txBody>
          <a:bodyPr/>
          <a:lstStyle/>
          <a:p>
            <a:r>
              <a:rPr lang="en-CA" dirty="0"/>
              <a:t>The purpose of rebuilding the IEMG website was to provide much needed updates to the information on the site as well as how it is accessed. </a:t>
            </a:r>
          </a:p>
          <a:p>
            <a:endParaRPr lang="en-CA" dirty="0"/>
          </a:p>
          <a:p>
            <a:r>
              <a:rPr lang="en-CA" dirty="0"/>
              <a:t>The new site features easy to follow links, keeping most current information while archiving the old information (easily accessible), and renewed graphics for visual interest. All of the information on the current page has been migrated over to the new page.</a:t>
            </a:r>
          </a:p>
        </p:txBody>
      </p:sp>
    </p:spTree>
    <p:extLst>
      <p:ext uri="{BB962C8B-B14F-4D97-AF65-F5344CB8AC3E}">
        <p14:creationId xmlns:p14="http://schemas.microsoft.com/office/powerpoint/2010/main" val="181221276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1E85E-6952-4CCB-9C3F-025E171E24C0}"/>
              </a:ext>
            </a:extLst>
          </p:cNvPr>
          <p:cNvSpPr>
            <a:spLocks noGrp="1"/>
          </p:cNvSpPr>
          <p:nvPr>
            <p:ph type="title"/>
          </p:nvPr>
        </p:nvSpPr>
        <p:spPr>
          <a:xfrm>
            <a:off x="493713" y="152400"/>
            <a:ext cx="8116887" cy="814387"/>
          </a:xfrm>
        </p:spPr>
        <p:txBody>
          <a:bodyPr/>
          <a:lstStyle/>
          <a:p>
            <a:r>
              <a:rPr lang="en-CA" sz="4000" dirty="0"/>
              <a:t>Current Website: Homepage</a:t>
            </a:r>
            <a:endParaRPr lang="en-CA" dirty="0"/>
          </a:p>
        </p:txBody>
      </p:sp>
      <p:sp>
        <p:nvSpPr>
          <p:cNvPr id="4" name="Content Placeholder 3">
            <a:extLst>
              <a:ext uri="{FF2B5EF4-FFF2-40B4-BE49-F238E27FC236}">
                <a16:creationId xmlns:a16="http://schemas.microsoft.com/office/drawing/2014/main" id="{DA51BCA3-A81F-4229-838C-4C7453C65F8E}"/>
              </a:ext>
            </a:extLst>
          </p:cNvPr>
          <p:cNvSpPr>
            <a:spLocks noGrp="1"/>
          </p:cNvSpPr>
          <p:nvPr>
            <p:ph idx="1"/>
          </p:nvPr>
        </p:nvSpPr>
        <p:spPr>
          <a:xfrm>
            <a:off x="493712" y="1459150"/>
            <a:ext cx="3621088" cy="2971800"/>
          </a:xfrm>
        </p:spPr>
        <p:txBody>
          <a:bodyPr/>
          <a:lstStyle/>
          <a:p>
            <a:pPr marL="0" indent="0">
              <a:buNone/>
            </a:pPr>
            <a:r>
              <a:rPr lang="en-CA" sz="2000" dirty="0"/>
              <a:t>This is the current website homepage. It features a banner at the top (1), information on IEMG (2, 3), a list of the searchable content (4), information on the next meeting (5), an “authorized access” link (6), and a button for the French page (7) next to the “home” button.  </a:t>
            </a:r>
          </a:p>
        </p:txBody>
      </p:sp>
      <p:pic>
        <p:nvPicPr>
          <p:cNvPr id="5" name="Picture 4" descr="Graphical user interface, text, application&#10;&#10;Description automatically generated">
            <a:extLst>
              <a:ext uri="{FF2B5EF4-FFF2-40B4-BE49-F238E27FC236}">
                <a16:creationId xmlns:a16="http://schemas.microsoft.com/office/drawing/2014/main" id="{D3402CD2-B5EE-4B62-BDE2-CE9FFBDC2D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7200" y="797242"/>
            <a:ext cx="4596144" cy="4917758"/>
          </a:xfrm>
          <a:prstGeom prst="rect">
            <a:avLst/>
          </a:prstGeom>
        </p:spPr>
      </p:pic>
      <p:sp>
        <p:nvSpPr>
          <p:cNvPr id="21" name="TextBox 20">
            <a:extLst>
              <a:ext uri="{FF2B5EF4-FFF2-40B4-BE49-F238E27FC236}">
                <a16:creationId xmlns:a16="http://schemas.microsoft.com/office/drawing/2014/main" id="{117ABDE5-5265-4265-BC94-6BB7F9DABAF0}"/>
              </a:ext>
            </a:extLst>
          </p:cNvPr>
          <p:cNvSpPr txBox="1"/>
          <p:nvPr/>
        </p:nvSpPr>
        <p:spPr>
          <a:xfrm>
            <a:off x="3916018" y="988826"/>
            <a:ext cx="381000" cy="461665"/>
          </a:xfrm>
          <a:prstGeom prst="rect">
            <a:avLst/>
          </a:prstGeom>
          <a:noFill/>
        </p:spPr>
        <p:txBody>
          <a:bodyPr wrap="square" rtlCol="0">
            <a:spAutoFit/>
          </a:bodyPr>
          <a:lstStyle/>
          <a:p>
            <a:r>
              <a:rPr lang="en-CA" dirty="0"/>
              <a:t>1</a:t>
            </a:r>
          </a:p>
        </p:txBody>
      </p:sp>
      <p:sp>
        <p:nvSpPr>
          <p:cNvPr id="22" name="TextBox 21">
            <a:extLst>
              <a:ext uri="{FF2B5EF4-FFF2-40B4-BE49-F238E27FC236}">
                <a16:creationId xmlns:a16="http://schemas.microsoft.com/office/drawing/2014/main" id="{ED32AF18-6D8D-45A4-894A-761F844347E2}"/>
              </a:ext>
            </a:extLst>
          </p:cNvPr>
          <p:cNvSpPr txBox="1"/>
          <p:nvPr/>
        </p:nvSpPr>
        <p:spPr>
          <a:xfrm>
            <a:off x="8592150" y="1818798"/>
            <a:ext cx="381000" cy="461665"/>
          </a:xfrm>
          <a:prstGeom prst="rect">
            <a:avLst/>
          </a:prstGeom>
          <a:noFill/>
        </p:spPr>
        <p:txBody>
          <a:bodyPr wrap="square" rtlCol="0">
            <a:spAutoFit/>
          </a:bodyPr>
          <a:lstStyle/>
          <a:p>
            <a:r>
              <a:rPr lang="en-CA" dirty="0"/>
              <a:t>2</a:t>
            </a:r>
          </a:p>
        </p:txBody>
      </p:sp>
      <p:sp>
        <p:nvSpPr>
          <p:cNvPr id="23" name="TextBox 22">
            <a:extLst>
              <a:ext uri="{FF2B5EF4-FFF2-40B4-BE49-F238E27FC236}">
                <a16:creationId xmlns:a16="http://schemas.microsoft.com/office/drawing/2014/main" id="{993BF579-7592-4A93-BD63-E7A3152CE06B}"/>
              </a:ext>
            </a:extLst>
          </p:cNvPr>
          <p:cNvSpPr txBox="1"/>
          <p:nvPr/>
        </p:nvSpPr>
        <p:spPr>
          <a:xfrm>
            <a:off x="8020650" y="4876800"/>
            <a:ext cx="381000" cy="461665"/>
          </a:xfrm>
          <a:prstGeom prst="rect">
            <a:avLst/>
          </a:prstGeom>
          <a:noFill/>
        </p:spPr>
        <p:txBody>
          <a:bodyPr wrap="square" rtlCol="0">
            <a:spAutoFit/>
          </a:bodyPr>
          <a:lstStyle/>
          <a:p>
            <a:r>
              <a:rPr lang="en-CA" dirty="0"/>
              <a:t>3</a:t>
            </a:r>
          </a:p>
        </p:txBody>
      </p:sp>
      <p:sp>
        <p:nvSpPr>
          <p:cNvPr id="24" name="TextBox 23">
            <a:extLst>
              <a:ext uri="{FF2B5EF4-FFF2-40B4-BE49-F238E27FC236}">
                <a16:creationId xmlns:a16="http://schemas.microsoft.com/office/drawing/2014/main" id="{C419C3B1-4936-449B-B5AB-68FA1C21C931}"/>
              </a:ext>
            </a:extLst>
          </p:cNvPr>
          <p:cNvSpPr txBox="1"/>
          <p:nvPr/>
        </p:nvSpPr>
        <p:spPr>
          <a:xfrm>
            <a:off x="4957494" y="1909465"/>
            <a:ext cx="381000" cy="461665"/>
          </a:xfrm>
          <a:prstGeom prst="rect">
            <a:avLst/>
          </a:prstGeom>
          <a:noFill/>
        </p:spPr>
        <p:txBody>
          <a:bodyPr wrap="square" rtlCol="0">
            <a:spAutoFit/>
          </a:bodyPr>
          <a:lstStyle/>
          <a:p>
            <a:r>
              <a:rPr lang="en-CA" dirty="0"/>
              <a:t>4</a:t>
            </a:r>
          </a:p>
        </p:txBody>
      </p:sp>
      <p:sp>
        <p:nvSpPr>
          <p:cNvPr id="25" name="TextBox 24">
            <a:extLst>
              <a:ext uri="{FF2B5EF4-FFF2-40B4-BE49-F238E27FC236}">
                <a16:creationId xmlns:a16="http://schemas.microsoft.com/office/drawing/2014/main" id="{9744FB2A-D3C2-410B-B129-618E22E05C9C}"/>
              </a:ext>
            </a:extLst>
          </p:cNvPr>
          <p:cNvSpPr txBox="1"/>
          <p:nvPr/>
        </p:nvSpPr>
        <p:spPr>
          <a:xfrm>
            <a:off x="6374772" y="3042564"/>
            <a:ext cx="381000" cy="461665"/>
          </a:xfrm>
          <a:prstGeom prst="rect">
            <a:avLst/>
          </a:prstGeom>
          <a:noFill/>
        </p:spPr>
        <p:txBody>
          <a:bodyPr wrap="square" rtlCol="0">
            <a:spAutoFit/>
          </a:bodyPr>
          <a:lstStyle/>
          <a:p>
            <a:r>
              <a:rPr lang="en-CA" dirty="0"/>
              <a:t>5</a:t>
            </a:r>
          </a:p>
        </p:txBody>
      </p:sp>
      <p:sp>
        <p:nvSpPr>
          <p:cNvPr id="26" name="TextBox 25">
            <a:extLst>
              <a:ext uri="{FF2B5EF4-FFF2-40B4-BE49-F238E27FC236}">
                <a16:creationId xmlns:a16="http://schemas.microsoft.com/office/drawing/2014/main" id="{1A2B9A57-4F34-4E8C-8617-C568ACDEB7F0}"/>
              </a:ext>
            </a:extLst>
          </p:cNvPr>
          <p:cNvSpPr txBox="1"/>
          <p:nvPr/>
        </p:nvSpPr>
        <p:spPr>
          <a:xfrm>
            <a:off x="8211150" y="3730704"/>
            <a:ext cx="381000" cy="461665"/>
          </a:xfrm>
          <a:prstGeom prst="rect">
            <a:avLst/>
          </a:prstGeom>
          <a:noFill/>
        </p:spPr>
        <p:txBody>
          <a:bodyPr wrap="square" rtlCol="0">
            <a:spAutoFit/>
          </a:bodyPr>
          <a:lstStyle/>
          <a:p>
            <a:r>
              <a:rPr lang="en-CA" dirty="0"/>
              <a:t>6</a:t>
            </a:r>
          </a:p>
        </p:txBody>
      </p:sp>
      <p:sp>
        <p:nvSpPr>
          <p:cNvPr id="27" name="TextBox 26">
            <a:extLst>
              <a:ext uri="{FF2B5EF4-FFF2-40B4-BE49-F238E27FC236}">
                <a16:creationId xmlns:a16="http://schemas.microsoft.com/office/drawing/2014/main" id="{217CBD03-0353-4263-B078-8E59D2EC9DA6}"/>
              </a:ext>
            </a:extLst>
          </p:cNvPr>
          <p:cNvSpPr txBox="1"/>
          <p:nvPr/>
        </p:nvSpPr>
        <p:spPr>
          <a:xfrm>
            <a:off x="8763000" y="1219658"/>
            <a:ext cx="381000" cy="461665"/>
          </a:xfrm>
          <a:prstGeom prst="rect">
            <a:avLst/>
          </a:prstGeom>
          <a:noFill/>
        </p:spPr>
        <p:txBody>
          <a:bodyPr wrap="square" rtlCol="0">
            <a:spAutoFit/>
          </a:bodyPr>
          <a:lstStyle/>
          <a:p>
            <a:r>
              <a:rPr lang="en-CA" dirty="0"/>
              <a:t>7</a:t>
            </a:r>
          </a:p>
        </p:txBody>
      </p:sp>
    </p:spTree>
    <p:extLst>
      <p:ext uri="{BB962C8B-B14F-4D97-AF65-F5344CB8AC3E}">
        <p14:creationId xmlns:p14="http://schemas.microsoft.com/office/powerpoint/2010/main" val="229916964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 website&#10;&#10;Description automatically generated">
            <a:extLst>
              <a:ext uri="{FF2B5EF4-FFF2-40B4-BE49-F238E27FC236}">
                <a16:creationId xmlns:a16="http://schemas.microsoft.com/office/drawing/2014/main" id="{72C69E6C-C347-42F9-B83E-CAC0AF79246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8600" y="1143000"/>
            <a:ext cx="4559559" cy="2195794"/>
          </a:xfrm>
          <a:prstGeom prst="rect">
            <a:avLst/>
          </a:prstGeom>
        </p:spPr>
      </p:pic>
      <p:sp>
        <p:nvSpPr>
          <p:cNvPr id="2" name="Title 1">
            <a:extLst>
              <a:ext uri="{FF2B5EF4-FFF2-40B4-BE49-F238E27FC236}">
                <a16:creationId xmlns:a16="http://schemas.microsoft.com/office/drawing/2014/main" id="{3D2B3AFC-1DC8-4AEF-96D1-A9AD85281F56}"/>
              </a:ext>
            </a:extLst>
          </p:cNvPr>
          <p:cNvSpPr>
            <a:spLocks noGrp="1"/>
          </p:cNvSpPr>
          <p:nvPr>
            <p:ph type="title"/>
          </p:nvPr>
        </p:nvSpPr>
        <p:spPr/>
        <p:txBody>
          <a:bodyPr/>
          <a:lstStyle/>
          <a:p>
            <a:r>
              <a:rPr lang="en-CA" sz="4000" dirty="0"/>
              <a:t>New Website: Homepage</a:t>
            </a:r>
          </a:p>
        </p:txBody>
      </p:sp>
      <p:sp>
        <p:nvSpPr>
          <p:cNvPr id="4" name="Content Placeholder 3">
            <a:extLst>
              <a:ext uri="{FF2B5EF4-FFF2-40B4-BE49-F238E27FC236}">
                <a16:creationId xmlns:a16="http://schemas.microsoft.com/office/drawing/2014/main" id="{05C7D9C6-5C9C-4012-B4AC-9C5CAC8486A9}"/>
              </a:ext>
            </a:extLst>
          </p:cNvPr>
          <p:cNvSpPr>
            <a:spLocks noGrp="1"/>
          </p:cNvSpPr>
          <p:nvPr>
            <p:ph idx="1"/>
          </p:nvPr>
        </p:nvSpPr>
        <p:spPr>
          <a:xfrm>
            <a:off x="417513" y="1124339"/>
            <a:ext cx="3392487" cy="4114800"/>
          </a:xfrm>
        </p:spPr>
        <p:txBody>
          <a:bodyPr/>
          <a:lstStyle/>
          <a:p>
            <a:pPr marL="0" indent="0">
              <a:buNone/>
            </a:pPr>
            <a:r>
              <a:rPr lang="en-CA" sz="1800" dirty="0"/>
              <a:t>The new website homepage features these as well, in an easy to navigate manner. The refreshed banner is at the top (1), information about IEMG in the middle (2), meeting information below that (3), then three new links that will take you to General Information (4), Meeting History (5), and Operational Information (6). The secure login is at the top (7), along with “Contacts”, “Home”, and FR for French side.</a:t>
            </a:r>
          </a:p>
        </p:txBody>
      </p:sp>
      <p:pic>
        <p:nvPicPr>
          <p:cNvPr id="8" name="Picture 7" descr="Graphical user interface, application&#10;&#10;Description automatically generated">
            <a:extLst>
              <a:ext uri="{FF2B5EF4-FFF2-40B4-BE49-F238E27FC236}">
                <a16:creationId xmlns:a16="http://schemas.microsoft.com/office/drawing/2014/main" id="{A6E9B7C3-6A4D-457C-A23F-5A8CFE4DB0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26557" y="3352800"/>
            <a:ext cx="4713116" cy="1819669"/>
          </a:xfrm>
          <a:prstGeom prst="rect">
            <a:avLst/>
          </a:prstGeom>
        </p:spPr>
      </p:pic>
      <p:sp>
        <p:nvSpPr>
          <p:cNvPr id="11" name="TextBox 10">
            <a:extLst>
              <a:ext uri="{FF2B5EF4-FFF2-40B4-BE49-F238E27FC236}">
                <a16:creationId xmlns:a16="http://schemas.microsoft.com/office/drawing/2014/main" id="{8540F987-7E37-4BC4-A4A4-147DE66C8ADE}"/>
              </a:ext>
            </a:extLst>
          </p:cNvPr>
          <p:cNvSpPr txBox="1"/>
          <p:nvPr/>
        </p:nvSpPr>
        <p:spPr>
          <a:xfrm>
            <a:off x="3730287" y="1804987"/>
            <a:ext cx="381000" cy="461665"/>
          </a:xfrm>
          <a:prstGeom prst="rect">
            <a:avLst/>
          </a:prstGeom>
          <a:noFill/>
        </p:spPr>
        <p:txBody>
          <a:bodyPr wrap="square" rtlCol="0">
            <a:spAutoFit/>
          </a:bodyPr>
          <a:lstStyle/>
          <a:p>
            <a:r>
              <a:rPr lang="en-CA" dirty="0"/>
              <a:t>1</a:t>
            </a:r>
          </a:p>
        </p:txBody>
      </p:sp>
      <p:sp>
        <p:nvSpPr>
          <p:cNvPr id="12" name="TextBox 11">
            <a:extLst>
              <a:ext uri="{FF2B5EF4-FFF2-40B4-BE49-F238E27FC236}">
                <a16:creationId xmlns:a16="http://schemas.microsoft.com/office/drawing/2014/main" id="{AD962FE8-4672-405E-BF69-FE75BFAFF53B}"/>
              </a:ext>
            </a:extLst>
          </p:cNvPr>
          <p:cNvSpPr txBox="1"/>
          <p:nvPr/>
        </p:nvSpPr>
        <p:spPr>
          <a:xfrm>
            <a:off x="8549173" y="989321"/>
            <a:ext cx="381000" cy="461665"/>
          </a:xfrm>
          <a:prstGeom prst="rect">
            <a:avLst/>
          </a:prstGeom>
          <a:noFill/>
        </p:spPr>
        <p:txBody>
          <a:bodyPr wrap="square" rtlCol="0">
            <a:spAutoFit/>
          </a:bodyPr>
          <a:lstStyle/>
          <a:p>
            <a:r>
              <a:rPr lang="en-CA" dirty="0"/>
              <a:t>7</a:t>
            </a:r>
          </a:p>
        </p:txBody>
      </p:sp>
      <p:sp>
        <p:nvSpPr>
          <p:cNvPr id="13" name="TextBox 12">
            <a:extLst>
              <a:ext uri="{FF2B5EF4-FFF2-40B4-BE49-F238E27FC236}">
                <a16:creationId xmlns:a16="http://schemas.microsoft.com/office/drawing/2014/main" id="{446338B2-03DC-4766-8DBD-260DA094BCD8}"/>
              </a:ext>
            </a:extLst>
          </p:cNvPr>
          <p:cNvSpPr txBox="1"/>
          <p:nvPr/>
        </p:nvSpPr>
        <p:spPr>
          <a:xfrm>
            <a:off x="8358673" y="3080895"/>
            <a:ext cx="381000" cy="461665"/>
          </a:xfrm>
          <a:prstGeom prst="rect">
            <a:avLst/>
          </a:prstGeom>
          <a:noFill/>
        </p:spPr>
        <p:txBody>
          <a:bodyPr wrap="square" rtlCol="0">
            <a:spAutoFit/>
          </a:bodyPr>
          <a:lstStyle/>
          <a:p>
            <a:r>
              <a:rPr lang="en-CA" dirty="0"/>
              <a:t>2</a:t>
            </a:r>
          </a:p>
        </p:txBody>
      </p:sp>
      <p:sp>
        <p:nvSpPr>
          <p:cNvPr id="14" name="TextBox 13">
            <a:extLst>
              <a:ext uri="{FF2B5EF4-FFF2-40B4-BE49-F238E27FC236}">
                <a16:creationId xmlns:a16="http://schemas.microsoft.com/office/drawing/2014/main" id="{D61A9738-1817-484D-B5A9-9A5D07A8802C}"/>
              </a:ext>
            </a:extLst>
          </p:cNvPr>
          <p:cNvSpPr txBox="1"/>
          <p:nvPr/>
        </p:nvSpPr>
        <p:spPr>
          <a:xfrm>
            <a:off x="6934200" y="3584548"/>
            <a:ext cx="381000" cy="461665"/>
          </a:xfrm>
          <a:prstGeom prst="rect">
            <a:avLst/>
          </a:prstGeom>
          <a:noFill/>
        </p:spPr>
        <p:txBody>
          <a:bodyPr wrap="square" rtlCol="0">
            <a:spAutoFit/>
          </a:bodyPr>
          <a:lstStyle/>
          <a:p>
            <a:r>
              <a:rPr lang="en-CA" dirty="0"/>
              <a:t>3</a:t>
            </a:r>
          </a:p>
        </p:txBody>
      </p:sp>
      <p:sp>
        <p:nvSpPr>
          <p:cNvPr id="15" name="TextBox 14">
            <a:extLst>
              <a:ext uri="{FF2B5EF4-FFF2-40B4-BE49-F238E27FC236}">
                <a16:creationId xmlns:a16="http://schemas.microsoft.com/office/drawing/2014/main" id="{EBA65084-F7CB-4765-9426-2C2BFDC69A7E}"/>
              </a:ext>
            </a:extLst>
          </p:cNvPr>
          <p:cNvSpPr txBox="1"/>
          <p:nvPr/>
        </p:nvSpPr>
        <p:spPr>
          <a:xfrm>
            <a:off x="3730287" y="4171652"/>
            <a:ext cx="381000" cy="461665"/>
          </a:xfrm>
          <a:prstGeom prst="rect">
            <a:avLst/>
          </a:prstGeom>
          <a:noFill/>
        </p:spPr>
        <p:txBody>
          <a:bodyPr wrap="square" rtlCol="0">
            <a:spAutoFit/>
          </a:bodyPr>
          <a:lstStyle/>
          <a:p>
            <a:r>
              <a:rPr lang="en-CA" dirty="0"/>
              <a:t>4</a:t>
            </a:r>
          </a:p>
        </p:txBody>
      </p:sp>
      <p:sp>
        <p:nvSpPr>
          <p:cNvPr id="16" name="TextBox 15">
            <a:extLst>
              <a:ext uri="{FF2B5EF4-FFF2-40B4-BE49-F238E27FC236}">
                <a16:creationId xmlns:a16="http://schemas.microsoft.com/office/drawing/2014/main" id="{97D0EA5C-FD1A-4133-946C-6110A852B62D}"/>
              </a:ext>
            </a:extLst>
          </p:cNvPr>
          <p:cNvSpPr txBox="1"/>
          <p:nvPr/>
        </p:nvSpPr>
        <p:spPr>
          <a:xfrm>
            <a:off x="6249695" y="4580539"/>
            <a:ext cx="381000" cy="461665"/>
          </a:xfrm>
          <a:prstGeom prst="rect">
            <a:avLst/>
          </a:prstGeom>
          <a:noFill/>
        </p:spPr>
        <p:txBody>
          <a:bodyPr wrap="square" rtlCol="0">
            <a:spAutoFit/>
          </a:bodyPr>
          <a:lstStyle/>
          <a:p>
            <a:r>
              <a:rPr lang="en-CA" dirty="0"/>
              <a:t>5</a:t>
            </a:r>
          </a:p>
        </p:txBody>
      </p:sp>
      <p:sp>
        <p:nvSpPr>
          <p:cNvPr id="17" name="TextBox 16">
            <a:extLst>
              <a:ext uri="{FF2B5EF4-FFF2-40B4-BE49-F238E27FC236}">
                <a16:creationId xmlns:a16="http://schemas.microsoft.com/office/drawing/2014/main" id="{007F84E1-4BA9-42D1-805F-C7EC2F4EDD90}"/>
              </a:ext>
            </a:extLst>
          </p:cNvPr>
          <p:cNvSpPr txBox="1"/>
          <p:nvPr/>
        </p:nvSpPr>
        <p:spPr>
          <a:xfrm>
            <a:off x="8658317" y="4171651"/>
            <a:ext cx="381000" cy="461665"/>
          </a:xfrm>
          <a:prstGeom prst="rect">
            <a:avLst/>
          </a:prstGeom>
          <a:noFill/>
        </p:spPr>
        <p:txBody>
          <a:bodyPr wrap="square" rtlCol="0">
            <a:spAutoFit/>
          </a:bodyPr>
          <a:lstStyle/>
          <a:p>
            <a:r>
              <a:rPr lang="en-CA" dirty="0"/>
              <a:t>6</a:t>
            </a:r>
          </a:p>
        </p:txBody>
      </p:sp>
    </p:spTree>
    <p:extLst>
      <p:ext uri="{BB962C8B-B14F-4D97-AF65-F5344CB8AC3E}">
        <p14:creationId xmlns:p14="http://schemas.microsoft.com/office/powerpoint/2010/main" val="400047714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B3AFC-1DC8-4AEF-96D1-A9AD85281F56}"/>
              </a:ext>
            </a:extLst>
          </p:cNvPr>
          <p:cNvSpPr>
            <a:spLocks noGrp="1"/>
          </p:cNvSpPr>
          <p:nvPr>
            <p:ph type="title"/>
          </p:nvPr>
        </p:nvSpPr>
        <p:spPr>
          <a:xfrm>
            <a:off x="370455" y="304800"/>
            <a:ext cx="8497887" cy="673917"/>
          </a:xfrm>
        </p:spPr>
        <p:txBody>
          <a:bodyPr/>
          <a:lstStyle/>
          <a:p>
            <a:r>
              <a:rPr lang="en-CA" sz="4000" dirty="0"/>
              <a:t>New Website: General Information</a:t>
            </a:r>
          </a:p>
        </p:txBody>
      </p:sp>
      <p:sp>
        <p:nvSpPr>
          <p:cNvPr id="4" name="Content Placeholder 3">
            <a:extLst>
              <a:ext uri="{FF2B5EF4-FFF2-40B4-BE49-F238E27FC236}">
                <a16:creationId xmlns:a16="http://schemas.microsoft.com/office/drawing/2014/main" id="{05C7D9C6-5C9C-4012-B4AC-9C5CAC8486A9}"/>
              </a:ext>
            </a:extLst>
          </p:cNvPr>
          <p:cNvSpPr>
            <a:spLocks noGrp="1"/>
          </p:cNvSpPr>
          <p:nvPr>
            <p:ph idx="1"/>
          </p:nvPr>
        </p:nvSpPr>
        <p:spPr>
          <a:xfrm>
            <a:off x="370455" y="988721"/>
            <a:ext cx="5573145" cy="533400"/>
          </a:xfrm>
        </p:spPr>
        <p:txBody>
          <a:bodyPr/>
          <a:lstStyle/>
          <a:p>
            <a:pPr marL="0" indent="0">
              <a:buNone/>
            </a:pPr>
            <a:r>
              <a:rPr lang="en-CA" sz="1800" dirty="0"/>
              <a:t>Under General Information, you will find links to: </a:t>
            </a:r>
          </a:p>
          <a:p>
            <a:pPr marL="0" indent="0">
              <a:buNone/>
            </a:pPr>
            <a:endParaRPr lang="en-CA" sz="1800" dirty="0"/>
          </a:p>
        </p:txBody>
      </p:sp>
      <p:pic>
        <p:nvPicPr>
          <p:cNvPr id="5" name="Picture 4" descr="Graphical user interface, website&#10;&#10;Description automatically generated">
            <a:extLst>
              <a:ext uri="{FF2B5EF4-FFF2-40B4-BE49-F238E27FC236}">
                <a16:creationId xmlns:a16="http://schemas.microsoft.com/office/drawing/2014/main" id="{60AA73FE-E93B-4962-89EC-5DF345EFD8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3200" y="1787519"/>
            <a:ext cx="6248400" cy="2956657"/>
          </a:xfrm>
          <a:prstGeom prst="rect">
            <a:avLst/>
          </a:prstGeom>
        </p:spPr>
      </p:pic>
      <p:sp>
        <p:nvSpPr>
          <p:cNvPr id="7" name="Content Placeholder 3">
            <a:extLst>
              <a:ext uri="{FF2B5EF4-FFF2-40B4-BE49-F238E27FC236}">
                <a16:creationId xmlns:a16="http://schemas.microsoft.com/office/drawing/2014/main" id="{AC38DBBD-324A-42FC-ACC7-F322BD473A52}"/>
              </a:ext>
            </a:extLst>
          </p:cNvPr>
          <p:cNvSpPr txBox="1">
            <a:spLocks/>
          </p:cNvSpPr>
          <p:nvPr/>
        </p:nvSpPr>
        <p:spPr bwMode="auto">
          <a:xfrm>
            <a:off x="370455" y="1787519"/>
            <a:ext cx="2372745" cy="2677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88925" indent="-288925" algn="l" rtl="0" eaLnBrk="0" fontAlgn="base" hangingPunct="0">
              <a:spcBef>
                <a:spcPct val="20000"/>
              </a:spcBef>
              <a:spcAft>
                <a:spcPct val="0"/>
              </a:spcAft>
              <a:buChar char="•"/>
              <a:defRPr sz="2800">
                <a:solidFill>
                  <a:srgbClr val="464646"/>
                </a:solidFill>
                <a:latin typeface="+mn-lt"/>
                <a:ea typeface="+mn-ea"/>
                <a:cs typeface="+mn-cs"/>
              </a:defRPr>
            </a:lvl1pPr>
            <a:lvl2pPr marL="742950" indent="-285750" algn="l" rtl="0" eaLnBrk="0" fontAlgn="base" hangingPunct="0">
              <a:spcBef>
                <a:spcPct val="20000"/>
              </a:spcBef>
              <a:spcAft>
                <a:spcPct val="0"/>
              </a:spcAft>
              <a:buChar char="–"/>
              <a:defRPr sz="2400">
                <a:solidFill>
                  <a:srgbClr val="464646"/>
                </a:solidFill>
                <a:latin typeface="+mn-lt"/>
                <a:ea typeface="+mn-ea"/>
              </a:defRPr>
            </a:lvl2pPr>
            <a:lvl3pPr marL="1143000" indent="-228600" algn="l" rtl="0" eaLnBrk="0" fontAlgn="base" hangingPunct="0">
              <a:spcBef>
                <a:spcPct val="20000"/>
              </a:spcBef>
              <a:spcAft>
                <a:spcPct val="0"/>
              </a:spcAft>
              <a:buChar char="•"/>
              <a:defRPr sz="2400">
                <a:solidFill>
                  <a:srgbClr val="464646"/>
                </a:solidFill>
                <a:latin typeface="+mn-lt"/>
                <a:ea typeface="+mn-ea"/>
              </a:defRPr>
            </a:lvl3pPr>
            <a:lvl4pPr marL="1600200" indent="-228600" algn="l" rtl="0" eaLnBrk="0" fontAlgn="base" hangingPunct="0">
              <a:spcBef>
                <a:spcPct val="20000"/>
              </a:spcBef>
              <a:spcAft>
                <a:spcPct val="0"/>
              </a:spcAft>
              <a:buChar char="–"/>
              <a:defRPr sz="2000">
                <a:solidFill>
                  <a:srgbClr val="464646"/>
                </a:solidFill>
                <a:latin typeface="+mn-lt"/>
                <a:ea typeface="+mn-ea"/>
              </a:defRPr>
            </a:lvl4pPr>
            <a:lvl5pPr marL="2057400" indent="-228600" algn="l" rtl="0" eaLnBrk="0" fontAlgn="base" hangingPunct="0">
              <a:spcBef>
                <a:spcPct val="20000"/>
              </a:spcBef>
              <a:spcAft>
                <a:spcPct val="0"/>
              </a:spcAft>
              <a:buChar char="»"/>
              <a:defRPr sz="2000">
                <a:solidFill>
                  <a:srgbClr val="464646"/>
                </a:solidFill>
                <a:latin typeface="+mn-lt"/>
                <a:ea typeface="+mn-ea"/>
              </a:defRPr>
            </a:lvl5pPr>
            <a:lvl6pPr marL="2514600" indent="-228600" algn="l" rtl="0" fontAlgn="base">
              <a:spcBef>
                <a:spcPct val="20000"/>
              </a:spcBef>
              <a:spcAft>
                <a:spcPct val="0"/>
              </a:spcAft>
              <a:buChar char="»"/>
              <a:defRPr sz="2000">
                <a:solidFill>
                  <a:srgbClr val="464646"/>
                </a:solidFill>
                <a:latin typeface="+mn-lt"/>
                <a:ea typeface="+mn-ea"/>
              </a:defRPr>
            </a:lvl6pPr>
            <a:lvl7pPr marL="2971800" indent="-228600" algn="l" rtl="0" fontAlgn="base">
              <a:spcBef>
                <a:spcPct val="20000"/>
              </a:spcBef>
              <a:spcAft>
                <a:spcPct val="0"/>
              </a:spcAft>
              <a:buChar char="»"/>
              <a:defRPr sz="2000">
                <a:solidFill>
                  <a:srgbClr val="464646"/>
                </a:solidFill>
                <a:latin typeface="+mn-lt"/>
                <a:ea typeface="+mn-ea"/>
              </a:defRPr>
            </a:lvl7pPr>
            <a:lvl8pPr marL="3429000" indent="-228600" algn="l" rtl="0" fontAlgn="base">
              <a:spcBef>
                <a:spcPct val="20000"/>
              </a:spcBef>
              <a:spcAft>
                <a:spcPct val="0"/>
              </a:spcAft>
              <a:buChar char="»"/>
              <a:defRPr sz="2000">
                <a:solidFill>
                  <a:srgbClr val="464646"/>
                </a:solidFill>
                <a:latin typeface="+mn-lt"/>
                <a:ea typeface="+mn-ea"/>
              </a:defRPr>
            </a:lvl8pPr>
            <a:lvl9pPr marL="3886200" indent="-228600" algn="l" rtl="0" fontAlgn="base">
              <a:spcBef>
                <a:spcPct val="20000"/>
              </a:spcBef>
              <a:spcAft>
                <a:spcPct val="0"/>
              </a:spcAft>
              <a:buChar char="»"/>
              <a:defRPr sz="2000">
                <a:solidFill>
                  <a:srgbClr val="464646"/>
                </a:solidFill>
                <a:latin typeface="+mn-lt"/>
                <a:ea typeface="+mn-ea"/>
              </a:defRPr>
            </a:lvl9pPr>
          </a:lstStyle>
          <a:p>
            <a:r>
              <a:rPr lang="en-CA" sz="1800" kern="0" dirty="0"/>
              <a:t>Jurisdiction &amp; Map</a:t>
            </a:r>
          </a:p>
          <a:p>
            <a:r>
              <a:rPr lang="en-CA" sz="1800" kern="0" dirty="0"/>
              <a:t>IEMG Co-Chairs</a:t>
            </a:r>
          </a:p>
          <a:p>
            <a:r>
              <a:rPr lang="en-CA" sz="1800" kern="0" dirty="0"/>
              <a:t>Templates </a:t>
            </a:r>
          </a:p>
          <a:p>
            <a:r>
              <a:rPr lang="en-CA" sz="1800" kern="0" dirty="0"/>
              <a:t>Presentations</a:t>
            </a:r>
          </a:p>
          <a:p>
            <a:r>
              <a:rPr lang="en-CA" sz="1800" kern="0" dirty="0"/>
              <a:t>Exercise Calendar</a:t>
            </a:r>
          </a:p>
          <a:p>
            <a:r>
              <a:rPr lang="en-CA" sz="1800" kern="0" dirty="0"/>
              <a:t>Emergency      Agencies</a:t>
            </a:r>
          </a:p>
          <a:p>
            <a:r>
              <a:rPr lang="en-CA" sz="1800" kern="0" dirty="0"/>
              <a:t>Publications</a:t>
            </a:r>
          </a:p>
          <a:p>
            <a:pPr marL="0" indent="0">
              <a:buFontTx/>
              <a:buNone/>
            </a:pPr>
            <a:endParaRPr lang="en-CA" sz="1800" kern="0" dirty="0"/>
          </a:p>
        </p:txBody>
      </p:sp>
    </p:spTree>
    <p:extLst>
      <p:ext uri="{BB962C8B-B14F-4D97-AF65-F5344CB8AC3E}">
        <p14:creationId xmlns:p14="http://schemas.microsoft.com/office/powerpoint/2010/main" val="274312306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5C7D9C6-5C9C-4012-B4AC-9C5CAC8486A9}"/>
              </a:ext>
            </a:extLst>
          </p:cNvPr>
          <p:cNvSpPr>
            <a:spLocks noGrp="1"/>
          </p:cNvSpPr>
          <p:nvPr>
            <p:ph idx="1"/>
          </p:nvPr>
        </p:nvSpPr>
        <p:spPr>
          <a:xfrm>
            <a:off x="410443" y="1143000"/>
            <a:ext cx="8316044" cy="814387"/>
          </a:xfrm>
        </p:spPr>
        <p:txBody>
          <a:bodyPr/>
          <a:lstStyle/>
          <a:p>
            <a:pPr marL="0" indent="0">
              <a:buNone/>
            </a:pPr>
            <a:r>
              <a:rPr lang="en-CA" sz="1800" dirty="0"/>
              <a:t>Under Meeting History, there is a link that will bring you to meeting summaries, meeting photos, reports, and minutes. </a:t>
            </a:r>
          </a:p>
        </p:txBody>
      </p:sp>
      <p:sp>
        <p:nvSpPr>
          <p:cNvPr id="3" name="Title 2">
            <a:extLst>
              <a:ext uri="{FF2B5EF4-FFF2-40B4-BE49-F238E27FC236}">
                <a16:creationId xmlns:a16="http://schemas.microsoft.com/office/drawing/2014/main" id="{A1185597-896C-4E1A-A16B-5CF220A538F5}"/>
              </a:ext>
            </a:extLst>
          </p:cNvPr>
          <p:cNvSpPr>
            <a:spLocks noGrp="1"/>
          </p:cNvSpPr>
          <p:nvPr>
            <p:ph type="title"/>
          </p:nvPr>
        </p:nvSpPr>
        <p:spPr/>
        <p:txBody>
          <a:bodyPr/>
          <a:lstStyle/>
          <a:p>
            <a:r>
              <a:rPr lang="en-CA" dirty="0"/>
              <a:t>New Website: Meeting History</a:t>
            </a:r>
          </a:p>
        </p:txBody>
      </p:sp>
      <p:pic>
        <p:nvPicPr>
          <p:cNvPr id="5" name="Picture 4">
            <a:extLst>
              <a:ext uri="{FF2B5EF4-FFF2-40B4-BE49-F238E27FC236}">
                <a16:creationId xmlns:a16="http://schemas.microsoft.com/office/drawing/2014/main" id="{03C03943-B4DE-490D-BD0B-D283D02F20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957387"/>
            <a:ext cx="8116887" cy="3564559"/>
          </a:xfrm>
          <a:prstGeom prst="rect">
            <a:avLst/>
          </a:prstGeom>
        </p:spPr>
      </p:pic>
    </p:spTree>
    <p:extLst>
      <p:ext uri="{BB962C8B-B14F-4D97-AF65-F5344CB8AC3E}">
        <p14:creationId xmlns:p14="http://schemas.microsoft.com/office/powerpoint/2010/main" val="372072909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B3AFC-1DC8-4AEF-96D1-A9AD85281F56}"/>
              </a:ext>
            </a:extLst>
          </p:cNvPr>
          <p:cNvSpPr>
            <a:spLocks noGrp="1"/>
          </p:cNvSpPr>
          <p:nvPr>
            <p:ph type="title"/>
          </p:nvPr>
        </p:nvSpPr>
        <p:spPr/>
        <p:txBody>
          <a:bodyPr/>
          <a:lstStyle/>
          <a:p>
            <a:r>
              <a:rPr lang="en-CA" sz="4000" dirty="0"/>
              <a:t>New Website: Meeting History</a:t>
            </a:r>
          </a:p>
        </p:txBody>
      </p:sp>
      <p:pic>
        <p:nvPicPr>
          <p:cNvPr id="5" name="Picture 4" descr="Graphical user interface, text&#10;&#10;Description automatically generated">
            <a:extLst>
              <a:ext uri="{FF2B5EF4-FFF2-40B4-BE49-F238E27FC236}">
                <a16:creationId xmlns:a16="http://schemas.microsoft.com/office/drawing/2014/main" id="{36E144AF-88E4-4F37-8105-D94093DBBA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411" y="1143000"/>
            <a:ext cx="8610600" cy="4120101"/>
          </a:xfrm>
          <a:prstGeom prst="rect">
            <a:avLst/>
          </a:prstGeom>
        </p:spPr>
      </p:pic>
    </p:spTree>
    <p:extLst>
      <p:ext uri="{BB962C8B-B14F-4D97-AF65-F5344CB8AC3E}">
        <p14:creationId xmlns:p14="http://schemas.microsoft.com/office/powerpoint/2010/main" val="324088024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B3AFC-1DC8-4AEF-96D1-A9AD85281F56}"/>
              </a:ext>
            </a:extLst>
          </p:cNvPr>
          <p:cNvSpPr>
            <a:spLocks noGrp="1"/>
          </p:cNvSpPr>
          <p:nvPr>
            <p:ph type="title"/>
          </p:nvPr>
        </p:nvSpPr>
        <p:spPr/>
        <p:txBody>
          <a:bodyPr/>
          <a:lstStyle/>
          <a:p>
            <a:r>
              <a:rPr lang="en-CA" sz="4000" dirty="0"/>
              <a:t>New Website: Operational Information</a:t>
            </a:r>
          </a:p>
        </p:txBody>
      </p:sp>
      <p:sp>
        <p:nvSpPr>
          <p:cNvPr id="3" name="Content Placeholder 2">
            <a:extLst>
              <a:ext uri="{FF2B5EF4-FFF2-40B4-BE49-F238E27FC236}">
                <a16:creationId xmlns:a16="http://schemas.microsoft.com/office/drawing/2014/main" id="{074EF216-3645-4CED-A423-0F54790DA69F}"/>
              </a:ext>
            </a:extLst>
          </p:cNvPr>
          <p:cNvSpPr>
            <a:spLocks noGrp="1"/>
          </p:cNvSpPr>
          <p:nvPr>
            <p:ph idx="1"/>
          </p:nvPr>
        </p:nvSpPr>
        <p:spPr>
          <a:xfrm>
            <a:off x="457200" y="1676400"/>
            <a:ext cx="8077200" cy="814387"/>
          </a:xfrm>
        </p:spPr>
        <p:txBody>
          <a:bodyPr/>
          <a:lstStyle/>
          <a:p>
            <a:pPr marL="0" indent="0">
              <a:buNone/>
            </a:pPr>
            <a:r>
              <a:rPr lang="en-CA" sz="2000" dirty="0"/>
              <a:t>Here you will find information on the legal/formal side of the website, such as the Compact, Operations Manual, and By-Laws. </a:t>
            </a:r>
          </a:p>
        </p:txBody>
      </p:sp>
      <p:pic>
        <p:nvPicPr>
          <p:cNvPr id="7" name="Picture 6" descr="A picture containing graphical user interface&#10;&#10;Description automatically generated">
            <a:extLst>
              <a:ext uri="{FF2B5EF4-FFF2-40B4-BE49-F238E27FC236}">
                <a16:creationId xmlns:a16="http://schemas.microsoft.com/office/drawing/2014/main" id="{E02F3969-B19C-4653-A2E8-B5D7254F48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2362200"/>
            <a:ext cx="7467600" cy="3339940"/>
          </a:xfrm>
          <a:prstGeom prst="rect">
            <a:avLst/>
          </a:prstGeom>
        </p:spPr>
      </p:pic>
    </p:spTree>
    <p:extLst>
      <p:ext uri="{BB962C8B-B14F-4D97-AF65-F5344CB8AC3E}">
        <p14:creationId xmlns:p14="http://schemas.microsoft.com/office/powerpoint/2010/main" val="137760145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B3AFC-1DC8-4AEF-96D1-A9AD85281F56}"/>
              </a:ext>
            </a:extLst>
          </p:cNvPr>
          <p:cNvSpPr>
            <a:spLocks noGrp="1"/>
          </p:cNvSpPr>
          <p:nvPr>
            <p:ph type="title"/>
          </p:nvPr>
        </p:nvSpPr>
        <p:spPr/>
        <p:txBody>
          <a:bodyPr/>
          <a:lstStyle/>
          <a:p>
            <a:r>
              <a:rPr lang="en-CA" sz="4000" dirty="0"/>
              <a:t>New Website: Operational Information</a:t>
            </a:r>
          </a:p>
        </p:txBody>
      </p:sp>
      <p:pic>
        <p:nvPicPr>
          <p:cNvPr id="7" name="Picture 6" descr="Text, letter&#10;&#10;Description automatically generated">
            <a:extLst>
              <a:ext uri="{FF2B5EF4-FFF2-40B4-BE49-F238E27FC236}">
                <a16:creationId xmlns:a16="http://schemas.microsoft.com/office/drawing/2014/main" id="{48580E55-A0F5-4791-BFD9-47AD1CF2FE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721" y="1676400"/>
            <a:ext cx="8116887" cy="3866621"/>
          </a:xfrm>
          <a:prstGeom prst="rect">
            <a:avLst/>
          </a:prstGeom>
        </p:spPr>
      </p:pic>
    </p:spTree>
    <p:extLst>
      <p:ext uri="{BB962C8B-B14F-4D97-AF65-F5344CB8AC3E}">
        <p14:creationId xmlns:p14="http://schemas.microsoft.com/office/powerpoint/2010/main" val="3638145043"/>
      </p:ext>
    </p:extLst>
  </p:cSld>
  <p:clrMapOvr>
    <a:masterClrMapping/>
  </p:clrMapOvr>
  <p:transition/>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592</TotalTime>
  <Words>475</Words>
  <Application>Microsoft Office PowerPoint</Application>
  <PresentationFormat>On-screen Show (4:3)</PresentationFormat>
  <Paragraphs>55</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Arial Black</vt:lpstr>
      <vt:lpstr>Arial Narrow</vt:lpstr>
      <vt:lpstr>Calibri</vt:lpstr>
      <vt:lpstr>Blank Presentation</vt:lpstr>
      <vt:lpstr>  Introduction to  New IEMG Website</vt:lpstr>
      <vt:lpstr>Overview</vt:lpstr>
      <vt:lpstr>Current Website: Homepage</vt:lpstr>
      <vt:lpstr>New Website: Homepage</vt:lpstr>
      <vt:lpstr>New Website: General Information</vt:lpstr>
      <vt:lpstr>New Website: Meeting History</vt:lpstr>
      <vt:lpstr>New Website: Meeting History</vt:lpstr>
      <vt:lpstr>New Website: Operational Information</vt:lpstr>
      <vt:lpstr>New Website: Operational Information</vt:lpstr>
      <vt:lpstr>New Website: Members Login</vt:lpstr>
      <vt:lpstr>Conclusion</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River Watch Program -  2021</dc:title>
  <dc:creator>de Carufel, Brennen (JPS/MSP)</dc:creator>
  <cp:lastModifiedBy>Hackett, Cindy (JPS/JSP)</cp:lastModifiedBy>
  <cp:revision>45</cp:revision>
  <cp:lastPrinted>2021-11-17T15:28:24Z</cp:lastPrinted>
  <dcterms:created xsi:type="dcterms:W3CDTF">2021-03-12T15:35:06Z</dcterms:created>
  <dcterms:modified xsi:type="dcterms:W3CDTF">2021-11-18T14:51:55Z</dcterms:modified>
</cp:coreProperties>
</file>